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02" r:id="rId1"/>
    <p:sldMasterId id="2147483832" r:id="rId2"/>
  </p:sldMasterIdLst>
  <p:notesMasterIdLst>
    <p:notesMasterId r:id="rId67"/>
  </p:notesMasterIdLst>
  <p:sldIdLst>
    <p:sldId id="695" r:id="rId3"/>
    <p:sldId id="403" r:id="rId4"/>
    <p:sldId id="1180" r:id="rId5"/>
    <p:sldId id="1186" r:id="rId6"/>
    <p:sldId id="1187" r:id="rId7"/>
    <p:sldId id="1201" r:id="rId8"/>
    <p:sldId id="1202" r:id="rId9"/>
    <p:sldId id="1203" r:id="rId10"/>
    <p:sldId id="1204" r:id="rId11"/>
    <p:sldId id="1188" r:id="rId12"/>
    <p:sldId id="1189" r:id="rId13"/>
    <p:sldId id="1190" r:id="rId14"/>
    <p:sldId id="1191" r:id="rId15"/>
    <p:sldId id="439" r:id="rId16"/>
    <p:sldId id="1211" r:id="rId17"/>
    <p:sldId id="415" r:id="rId18"/>
    <p:sldId id="611" r:id="rId19"/>
    <p:sldId id="610" r:id="rId20"/>
    <p:sldId id="1208" r:id="rId21"/>
    <p:sldId id="1209" r:id="rId22"/>
    <p:sldId id="1210" r:id="rId23"/>
    <p:sldId id="609" r:id="rId24"/>
    <p:sldId id="1212" r:id="rId25"/>
    <p:sldId id="608" r:id="rId26"/>
    <p:sldId id="1213" r:id="rId27"/>
    <p:sldId id="499" r:id="rId28"/>
    <p:sldId id="606" r:id="rId29"/>
    <p:sldId id="1223" r:id="rId30"/>
    <p:sldId id="503" r:id="rId31"/>
    <p:sldId id="1195" r:id="rId32"/>
    <p:sldId id="1196" r:id="rId33"/>
    <p:sldId id="1197" r:id="rId34"/>
    <p:sldId id="504" r:id="rId35"/>
    <p:sldId id="595" r:id="rId36"/>
    <p:sldId id="1220" r:id="rId37"/>
    <p:sldId id="1221" r:id="rId38"/>
    <p:sldId id="1198" r:id="rId39"/>
    <p:sldId id="596" r:id="rId40"/>
    <p:sldId id="511" r:id="rId41"/>
    <p:sldId id="1177" r:id="rId42"/>
    <p:sldId id="1219" r:id="rId43"/>
    <p:sldId id="486" r:id="rId44"/>
    <p:sldId id="436" r:id="rId45"/>
    <p:sldId id="1225" r:id="rId46"/>
    <p:sldId id="1207" r:id="rId47"/>
    <p:sldId id="461" r:id="rId48"/>
    <p:sldId id="1205" r:id="rId49"/>
    <p:sldId id="464" r:id="rId50"/>
    <p:sldId id="457" r:id="rId51"/>
    <p:sldId id="1224" r:id="rId52"/>
    <p:sldId id="1166" r:id="rId53"/>
    <p:sldId id="1184" r:id="rId54"/>
    <p:sldId id="453" r:id="rId55"/>
    <p:sldId id="526" r:id="rId56"/>
    <p:sldId id="1222" r:id="rId57"/>
    <p:sldId id="1200" r:id="rId58"/>
    <p:sldId id="467" r:id="rId59"/>
    <p:sldId id="592" r:id="rId60"/>
    <p:sldId id="438" r:id="rId61"/>
    <p:sldId id="593" r:id="rId62"/>
    <p:sldId id="594" r:id="rId63"/>
    <p:sldId id="1150" r:id="rId64"/>
    <p:sldId id="585" r:id="rId65"/>
    <p:sldId id="601" r:id="rId66"/>
  </p:sldIdLst>
  <p:sldSz cx="12192000" cy="6858000"/>
  <p:notesSz cx="6858000" cy="9144000"/>
  <p:embeddedFontLst>
    <p:embeddedFont>
      <p:font typeface="Cambria Math" panose="02040503050406030204" pitchFamily="18" charset="0"/>
      <p:regular r:id="rId68"/>
    </p:embeddedFont>
    <p:embeddedFont>
      <p:font typeface="Karla" pitchFamily="2" charset="77"/>
      <p:regular r:id="rId69"/>
      <p:bold r:id="rId70"/>
    </p:embeddedFont>
    <p:embeddedFont>
      <p:font typeface="Karla Medium" pitchFamily="2" charset="77"/>
      <p:regular r:id="rId71"/>
    </p:embeddedFont>
    <p:embeddedFont>
      <p:font typeface="Open Sans" panose="020B0606030504020204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Protopapas, Pavlos" initials="PP" lastIdx="2" clrIdx="1">
    <p:extLst>
      <p:ext uri="{19B8F6BF-5375-455C-9EA6-DF929625EA0E}">
        <p15:presenceInfo xmlns:p15="http://schemas.microsoft.com/office/powerpoint/2012/main" userId="S::pavlos@seas.harvard.edu::d3f506cf-7375-4c66-b84b-b5b77d659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B6A"/>
    <a:srgbClr val="A51C30"/>
    <a:srgbClr val="F79646"/>
    <a:srgbClr val="4F81BD"/>
    <a:srgbClr val="558ED5"/>
    <a:srgbClr val="4DB848"/>
    <a:srgbClr val="0096FF"/>
    <a:srgbClr val="FF7E79"/>
    <a:srgbClr val="FFD57F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8506D-6539-4B8D-BFD7-EC4891B987BE}" v="397" dt="2024-02-09T17:57:58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1" autoAdjust="0"/>
    <p:restoredTop sz="94694"/>
  </p:normalViewPr>
  <p:slideViewPr>
    <p:cSldViewPr snapToGrid="0">
      <p:cViewPr varScale="1">
        <p:scale>
          <a:sx n="117" d="100"/>
          <a:sy n="117" d="100"/>
        </p:scale>
        <p:origin x="688" y="16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bani Budhraja" userId="10e66efcd7f35c56" providerId="LiveId" clId="{104C8554-F990-7B41-997A-55F2C2B607C6}"/>
    <pc:docChg chg="undo redo custSel addSld delSld modSld">
      <pc:chgData name="Shibani Budhraja" userId="10e66efcd7f35c56" providerId="LiveId" clId="{104C8554-F990-7B41-997A-55F2C2B607C6}" dt="2024-02-09T17:57:49.450" v="826" actId="108"/>
      <pc:docMkLst>
        <pc:docMk/>
      </pc:docMkLst>
      <pc:sldChg chg="modSp mod modTransition">
        <pc:chgData name="Shibani Budhraja" userId="10e66efcd7f35c56" providerId="LiveId" clId="{104C8554-F990-7B41-997A-55F2C2B607C6}" dt="2024-02-09T15:14:29.373" v="608"/>
        <pc:sldMkLst>
          <pc:docMk/>
          <pc:sldMk cId="3202735193" sldId="403"/>
        </pc:sldMkLst>
        <pc:spChg chg="mod">
          <ac:chgData name="Shibani Budhraja" userId="10e66efcd7f35c56" providerId="LiveId" clId="{104C8554-F990-7B41-997A-55F2C2B607C6}" dt="2024-02-09T14:59:56.021" v="547" actId="2711"/>
          <ac:spMkLst>
            <pc:docMk/>
            <pc:sldMk cId="3202735193" sldId="403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58.807" v="595" actId="108"/>
        <pc:sldMkLst>
          <pc:docMk/>
          <pc:sldMk cId="1361480922" sldId="436"/>
        </pc:sldMkLst>
        <pc:spChg chg="mod">
          <ac:chgData name="Shibani Budhraja" userId="10e66efcd7f35c56" providerId="LiveId" clId="{104C8554-F990-7B41-997A-55F2C2B607C6}" dt="2024-02-09T15:02:58.807" v="595" actId="108"/>
          <ac:spMkLst>
            <pc:docMk/>
            <pc:sldMk cId="1361480922" sldId="436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7:57:47.189" v="825" actId="108"/>
        <pc:sldMkLst>
          <pc:docMk/>
          <pc:sldMk cId="242256483" sldId="438"/>
        </pc:sldMkLst>
        <pc:spChg chg="mod">
          <ac:chgData name="Shibani Budhraja" userId="10e66efcd7f35c56" providerId="LiveId" clId="{104C8554-F990-7B41-997A-55F2C2B607C6}" dt="2024-02-09T17:57:47.189" v="825" actId="108"/>
          <ac:spMkLst>
            <pc:docMk/>
            <pc:sldMk cId="242256483" sldId="438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0:35.654" v="559" actId="108"/>
        <pc:sldMkLst>
          <pc:docMk/>
          <pc:sldMk cId="1456012652" sldId="439"/>
        </pc:sldMkLst>
        <pc:spChg chg="mod">
          <ac:chgData name="Shibani Budhraja" userId="10e66efcd7f35c56" providerId="LiveId" clId="{104C8554-F990-7B41-997A-55F2C2B607C6}" dt="2024-02-09T15:00:35.654" v="559" actId="108"/>
          <ac:spMkLst>
            <pc:docMk/>
            <pc:sldMk cId="1456012652" sldId="439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12.615" v="581" actId="108"/>
        <pc:sldMkLst>
          <pc:docMk/>
          <pc:sldMk cId="1616079447" sldId="441"/>
        </pc:sldMkLst>
        <pc:spChg chg="mod">
          <ac:chgData name="Shibani Budhraja" userId="10e66efcd7f35c56" providerId="LiveId" clId="{104C8554-F990-7B41-997A-55F2C2B607C6}" dt="2024-02-09T15:02:12.615" v="581" actId="108"/>
          <ac:spMkLst>
            <pc:docMk/>
            <pc:sldMk cId="1616079447" sldId="441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3:26.156" v="602" actId="108"/>
        <pc:sldMkLst>
          <pc:docMk/>
          <pc:sldMk cId="3946359060" sldId="453"/>
        </pc:sldMkLst>
        <pc:spChg chg="mod">
          <ac:chgData name="Shibani Budhraja" userId="10e66efcd7f35c56" providerId="LiveId" clId="{104C8554-F990-7B41-997A-55F2C2B607C6}" dt="2024-02-09T15:03:26.156" v="602" actId="108"/>
          <ac:spMkLst>
            <pc:docMk/>
            <pc:sldMk cId="3946359060" sldId="453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3:05.145" v="597" actId="108"/>
        <pc:sldMkLst>
          <pc:docMk/>
          <pc:sldMk cId="2750110182" sldId="457"/>
        </pc:sldMkLst>
        <pc:spChg chg="mod">
          <ac:chgData name="Shibani Budhraja" userId="10e66efcd7f35c56" providerId="LiveId" clId="{104C8554-F990-7B41-997A-55F2C2B607C6}" dt="2024-02-09T15:03:05.145" v="597" actId="108"/>
          <ac:spMkLst>
            <pc:docMk/>
            <pc:sldMk cId="2750110182" sldId="457"/>
            <ac:spMk id="2" creationId="{00000000-0000-0000-0000-000000000000}"/>
          </ac:spMkLst>
        </pc:spChg>
      </pc:sldChg>
      <pc:sldChg chg="addSp delSp modSp mod modAnim">
        <pc:chgData name="Shibani Budhraja" userId="10e66efcd7f35c56" providerId="LiveId" clId="{104C8554-F990-7B41-997A-55F2C2B607C6}" dt="2024-02-09T17:49:26.384" v="776" actId="1076"/>
        <pc:sldMkLst>
          <pc:docMk/>
          <pc:sldMk cId="160005897" sldId="461"/>
        </pc:sldMkLst>
        <pc:spChg chg="mod">
          <ac:chgData name="Shibani Budhraja" userId="10e66efcd7f35c56" providerId="LiveId" clId="{104C8554-F990-7B41-997A-55F2C2B607C6}" dt="2024-02-09T15:03:01.231" v="596" actId="108"/>
          <ac:spMkLst>
            <pc:docMk/>
            <pc:sldMk cId="160005897" sldId="461"/>
            <ac:spMk id="2" creationId="{00000000-0000-0000-0000-000000000000}"/>
          </ac:spMkLst>
        </pc:spChg>
        <pc:spChg chg="add mod">
          <ac:chgData name="Shibani Budhraja" userId="10e66efcd7f35c56" providerId="LiveId" clId="{104C8554-F990-7B41-997A-55F2C2B607C6}" dt="2024-02-09T17:27:24.292" v="612" actId="1076"/>
          <ac:spMkLst>
            <pc:docMk/>
            <pc:sldMk cId="160005897" sldId="461"/>
            <ac:spMk id="15" creationId="{424821F1-B3D0-F51E-21A1-38E7CFD25BD7}"/>
          </ac:spMkLst>
        </pc:spChg>
        <pc:spChg chg="add mod">
          <ac:chgData name="Shibani Budhraja" userId="10e66efcd7f35c56" providerId="LiveId" clId="{104C8554-F990-7B41-997A-55F2C2B607C6}" dt="2024-02-09T17:27:24.292" v="612" actId="1076"/>
          <ac:spMkLst>
            <pc:docMk/>
            <pc:sldMk cId="160005897" sldId="461"/>
            <ac:spMk id="16" creationId="{DD879837-B2F9-DD36-9771-1BEAFADF0478}"/>
          </ac:spMkLst>
        </pc:spChg>
        <pc:spChg chg="add mod">
          <ac:chgData name="Shibani Budhraja" userId="10e66efcd7f35c56" providerId="LiveId" clId="{104C8554-F990-7B41-997A-55F2C2B607C6}" dt="2024-02-09T17:49:26.384" v="776" actId="1076"/>
          <ac:spMkLst>
            <pc:docMk/>
            <pc:sldMk cId="160005897" sldId="461"/>
            <ac:spMk id="22" creationId="{7D6733FD-F0A7-370D-F6B5-0A7C767C654D}"/>
          </ac:spMkLst>
        </pc:spChg>
        <pc:picChg chg="del">
          <ac:chgData name="Shibani Budhraja" userId="10e66efcd7f35c56" providerId="LiveId" clId="{104C8554-F990-7B41-997A-55F2C2B607C6}" dt="2024-02-09T17:27:11.247" v="609" actId="478"/>
          <ac:picMkLst>
            <pc:docMk/>
            <pc:sldMk cId="160005897" sldId="461"/>
            <ac:picMk id="4" creationId="{00000000-0000-0000-0000-000000000000}"/>
          </ac:picMkLst>
        </pc:picChg>
        <pc:picChg chg="add del mod">
          <ac:chgData name="Shibani Budhraja" userId="10e66efcd7f35c56" providerId="LiveId" clId="{104C8554-F990-7B41-997A-55F2C2B607C6}" dt="2024-02-09T17:48:34.999" v="752" actId="478"/>
          <ac:picMkLst>
            <pc:docMk/>
            <pc:sldMk cId="160005897" sldId="461"/>
            <ac:picMk id="6" creationId="{D1A9B117-84BC-125D-1D96-EB349BF7443A}"/>
          </ac:picMkLst>
        </pc:picChg>
        <pc:picChg chg="add mod">
          <ac:chgData name="Shibani Budhraja" userId="10e66efcd7f35c56" providerId="LiveId" clId="{104C8554-F990-7B41-997A-55F2C2B607C6}" dt="2024-02-09T17:49:17.832" v="775" actId="1037"/>
          <ac:picMkLst>
            <pc:docMk/>
            <pc:sldMk cId="160005897" sldId="461"/>
            <ac:picMk id="24" creationId="{9BEEC281-078F-83B3-59D2-63EE64BEF827}"/>
          </ac:picMkLst>
        </pc:picChg>
        <pc:cxnChg chg="add mod">
          <ac:chgData name="Shibani Budhraja" userId="10e66efcd7f35c56" providerId="LiveId" clId="{104C8554-F990-7B41-997A-55F2C2B607C6}" dt="2024-02-09T17:27:24.292" v="612" actId="1076"/>
          <ac:cxnSpMkLst>
            <pc:docMk/>
            <pc:sldMk cId="160005897" sldId="461"/>
            <ac:cxnSpMk id="11" creationId="{BB2A1446-08CD-F965-D745-308E9889D446}"/>
          </ac:cxnSpMkLst>
        </pc:cxnChg>
        <pc:cxnChg chg="add mod">
          <ac:chgData name="Shibani Budhraja" userId="10e66efcd7f35c56" providerId="LiveId" clId="{104C8554-F990-7B41-997A-55F2C2B607C6}" dt="2024-02-09T17:27:24.292" v="612" actId="1076"/>
          <ac:cxnSpMkLst>
            <pc:docMk/>
            <pc:sldMk cId="160005897" sldId="461"/>
            <ac:cxnSpMk id="13" creationId="{72F23504-3D59-A789-9B45-2844BD5A67DB}"/>
          </ac:cxnSpMkLst>
        </pc:cxnChg>
      </pc:sldChg>
      <pc:sldChg chg="addSp delSp modSp mod delAnim modAnim">
        <pc:chgData name="Shibani Budhraja" userId="10e66efcd7f35c56" providerId="LiveId" clId="{104C8554-F990-7B41-997A-55F2C2B607C6}" dt="2024-02-09T17:47:05.973" v="749" actId="1037"/>
        <pc:sldMkLst>
          <pc:docMk/>
          <pc:sldMk cId="1773635328" sldId="464"/>
        </pc:sldMkLst>
        <pc:spChg chg="mod">
          <ac:chgData name="Shibani Budhraja" userId="10e66efcd7f35c56" providerId="LiveId" clId="{104C8554-F990-7B41-997A-55F2C2B607C6}" dt="2024-02-09T15:03:15.457" v="600" actId="108"/>
          <ac:spMkLst>
            <pc:docMk/>
            <pc:sldMk cId="1773635328" sldId="464"/>
            <ac:spMk id="2" creationId="{00000000-0000-0000-0000-000000000000}"/>
          </ac:spMkLst>
        </pc:spChg>
        <pc:spChg chg="add del">
          <ac:chgData name="Shibani Budhraja" userId="10e66efcd7f35c56" providerId="LiveId" clId="{104C8554-F990-7B41-997A-55F2C2B607C6}" dt="2024-02-09T17:30:09.863" v="620" actId="478"/>
          <ac:spMkLst>
            <pc:docMk/>
            <pc:sldMk cId="1773635328" sldId="464"/>
            <ac:spMk id="5" creationId="{D8153740-F9D5-6D4C-F56F-9CCCD1974599}"/>
          </ac:spMkLst>
        </pc:spChg>
        <pc:spChg chg="add mod">
          <ac:chgData name="Shibani Budhraja" userId="10e66efcd7f35c56" providerId="LiveId" clId="{104C8554-F990-7B41-997A-55F2C2B607C6}" dt="2024-02-09T14:34:36.066" v="408"/>
          <ac:spMkLst>
            <pc:docMk/>
            <pc:sldMk cId="1773635328" sldId="464"/>
            <ac:spMk id="10" creationId="{A65DC547-B954-A47B-D973-85B5ADCC1017}"/>
          </ac:spMkLst>
        </pc:spChg>
        <pc:spChg chg="add mod">
          <ac:chgData name="Shibani Budhraja" userId="10e66efcd7f35c56" providerId="LiveId" clId="{104C8554-F990-7B41-997A-55F2C2B607C6}" dt="2024-02-09T14:34:36.066" v="408"/>
          <ac:spMkLst>
            <pc:docMk/>
            <pc:sldMk cId="1773635328" sldId="464"/>
            <ac:spMk id="16" creationId="{B3953038-98F1-E0EF-92D0-BEB4355D87F0}"/>
          </ac:spMkLst>
        </pc:spChg>
        <pc:spChg chg="add del mod">
          <ac:chgData name="Shibani Budhraja" userId="10e66efcd7f35c56" providerId="LiveId" clId="{104C8554-F990-7B41-997A-55F2C2B607C6}" dt="2024-02-09T17:31:02.500" v="628" actId="478"/>
          <ac:spMkLst>
            <pc:docMk/>
            <pc:sldMk cId="1773635328" sldId="464"/>
            <ac:spMk id="17" creationId="{9E63F118-D4B8-0196-251B-E23F1D90ECE4}"/>
          </ac:spMkLst>
        </pc:spChg>
        <pc:spChg chg="add del">
          <ac:chgData name="Shibani Budhraja" userId="10e66efcd7f35c56" providerId="LiveId" clId="{104C8554-F990-7B41-997A-55F2C2B607C6}" dt="2024-02-09T17:31:36.908" v="630" actId="478"/>
          <ac:spMkLst>
            <pc:docMk/>
            <pc:sldMk cId="1773635328" sldId="464"/>
            <ac:spMk id="18" creationId="{65DA8771-854B-4E43-06D6-628677396721}"/>
          </ac:spMkLst>
        </pc:spChg>
        <pc:spChg chg="add del mod">
          <ac:chgData name="Shibani Budhraja" userId="10e66efcd7f35c56" providerId="LiveId" clId="{104C8554-F990-7B41-997A-55F2C2B607C6}" dt="2024-02-09T17:46:15.893" v="726" actId="478"/>
          <ac:spMkLst>
            <pc:docMk/>
            <pc:sldMk cId="1773635328" sldId="464"/>
            <ac:spMk id="19" creationId="{FC6568EE-1C36-9D21-FA84-593368B63412}"/>
          </ac:spMkLst>
        </pc:spChg>
        <pc:spChg chg="add del mod">
          <ac:chgData name="Shibani Budhraja" userId="10e66efcd7f35c56" providerId="LiveId" clId="{104C8554-F990-7B41-997A-55F2C2B607C6}" dt="2024-02-09T14:35:35.047" v="416" actId="11529"/>
          <ac:spMkLst>
            <pc:docMk/>
            <pc:sldMk cId="1773635328" sldId="464"/>
            <ac:spMk id="21" creationId="{B148BB67-29A8-B58F-2307-1F92996FF5B7}"/>
          </ac:spMkLst>
        </pc:spChg>
        <pc:spChg chg="add del">
          <ac:chgData name="Shibani Budhraja" userId="10e66efcd7f35c56" providerId="LiveId" clId="{104C8554-F990-7B41-997A-55F2C2B607C6}" dt="2024-02-09T14:36:02.261" v="420" actId="11529"/>
          <ac:spMkLst>
            <pc:docMk/>
            <pc:sldMk cId="1773635328" sldId="464"/>
            <ac:spMk id="22" creationId="{FFFBF290-7DA4-B47A-7898-3B05304F9061}"/>
          </ac:spMkLst>
        </pc:spChg>
        <pc:spChg chg="add del">
          <ac:chgData name="Shibani Budhraja" userId="10e66efcd7f35c56" providerId="LiveId" clId="{104C8554-F990-7B41-997A-55F2C2B607C6}" dt="2024-02-09T14:36:49.184" v="424" actId="478"/>
          <ac:spMkLst>
            <pc:docMk/>
            <pc:sldMk cId="1773635328" sldId="464"/>
            <ac:spMk id="37" creationId="{5B9F12D3-43DD-5E00-5756-0DFC4A4E5F72}"/>
          </ac:spMkLst>
        </pc:spChg>
        <pc:spChg chg="add del mod">
          <ac:chgData name="Shibani Budhraja" userId="10e66efcd7f35c56" providerId="LiveId" clId="{104C8554-F990-7B41-997A-55F2C2B607C6}" dt="2024-02-09T14:51:59.554" v="526" actId="478"/>
          <ac:spMkLst>
            <pc:docMk/>
            <pc:sldMk cId="1773635328" sldId="464"/>
            <ac:spMk id="38" creationId="{848870B2-F3D2-6E84-6518-DE15FA8D379F}"/>
          </ac:spMkLst>
        </pc:spChg>
        <pc:spChg chg="add del">
          <ac:chgData name="Shibani Budhraja" userId="10e66efcd7f35c56" providerId="LiveId" clId="{104C8554-F990-7B41-997A-55F2C2B607C6}" dt="2024-02-09T14:49:43.139" v="515" actId="478"/>
          <ac:spMkLst>
            <pc:docMk/>
            <pc:sldMk cId="1773635328" sldId="464"/>
            <ac:spMk id="39" creationId="{D3901801-F8C4-E5C6-CF10-CE4BE05709CF}"/>
          </ac:spMkLst>
        </pc:spChg>
        <pc:spChg chg="add del">
          <ac:chgData name="Shibani Budhraja" userId="10e66efcd7f35c56" providerId="LiveId" clId="{104C8554-F990-7B41-997A-55F2C2B607C6}" dt="2024-02-09T14:50:25.098" v="519" actId="11529"/>
          <ac:spMkLst>
            <pc:docMk/>
            <pc:sldMk cId="1773635328" sldId="464"/>
            <ac:spMk id="40" creationId="{E5665F58-26AD-F425-3D44-70FB8C28CC39}"/>
          </ac:spMkLst>
        </pc:spChg>
        <pc:spChg chg="add del">
          <ac:chgData name="Shibani Budhraja" userId="10e66efcd7f35c56" providerId="LiveId" clId="{104C8554-F990-7B41-997A-55F2C2B607C6}" dt="2024-02-09T14:50:58.358" v="521" actId="478"/>
          <ac:spMkLst>
            <pc:docMk/>
            <pc:sldMk cId="1773635328" sldId="464"/>
            <ac:spMk id="41" creationId="{8B16CA41-E756-F0CF-17DF-DB6D393B4824}"/>
          </ac:spMkLst>
        </pc:spChg>
        <pc:spChg chg="add del mod">
          <ac:chgData name="Shibani Budhraja" userId="10e66efcd7f35c56" providerId="LiveId" clId="{104C8554-F990-7B41-997A-55F2C2B607C6}" dt="2024-02-09T17:29:27.733" v="618" actId="478"/>
          <ac:spMkLst>
            <pc:docMk/>
            <pc:sldMk cId="1773635328" sldId="464"/>
            <ac:spMk id="42" creationId="{03F4E41C-CFDF-0BA5-6B0E-75C877686878}"/>
          </ac:spMkLst>
        </pc:spChg>
        <pc:spChg chg="add mod">
          <ac:chgData name="Shibani Budhraja" userId="10e66efcd7f35c56" providerId="LiveId" clId="{104C8554-F990-7B41-997A-55F2C2B607C6}" dt="2024-02-09T17:47:05.973" v="749" actId="1037"/>
          <ac:spMkLst>
            <pc:docMk/>
            <pc:sldMk cId="1773635328" sldId="464"/>
            <ac:spMk id="47" creationId="{47FB2343-91CB-02C6-A228-C3A8CAEF0622}"/>
          </ac:spMkLst>
        </pc:spChg>
        <pc:grpChg chg="add del mod">
          <ac:chgData name="Shibani Budhraja" userId="10e66efcd7f35c56" providerId="LiveId" clId="{104C8554-F990-7B41-997A-55F2C2B607C6}" dt="2024-02-09T14:34:53.581" v="410" actId="478"/>
          <ac:grpSpMkLst>
            <pc:docMk/>
            <pc:sldMk cId="1773635328" sldId="464"/>
            <ac:grpSpMk id="17" creationId="{1233EC45-0E14-3DB4-8234-24BEC3407F21}"/>
          </ac:grpSpMkLst>
        </pc:grpChg>
        <pc:picChg chg="del">
          <ac:chgData name="Shibani Budhraja" userId="10e66efcd7f35c56" providerId="LiveId" clId="{104C8554-F990-7B41-997A-55F2C2B607C6}" dt="2024-02-09T14:34:35.468" v="407" actId="478"/>
          <ac:picMkLst>
            <pc:docMk/>
            <pc:sldMk cId="1773635328" sldId="464"/>
            <ac:picMk id="5" creationId="{00000000-0000-0000-0000-000000000000}"/>
          </ac:picMkLst>
        </pc:picChg>
        <pc:picChg chg="add del mod modCrop">
          <ac:chgData name="Shibani Budhraja" userId="10e66efcd7f35c56" providerId="LiveId" clId="{104C8554-F990-7B41-997A-55F2C2B607C6}" dt="2024-02-09T17:46:51.030" v="738" actId="478"/>
          <ac:picMkLst>
            <pc:docMk/>
            <pc:sldMk cId="1773635328" sldId="464"/>
            <ac:picMk id="7" creationId="{39CD2E56-7B79-D1FA-A59C-D8A6E82D8B7F}"/>
          </ac:picMkLst>
        </pc:picChg>
        <pc:picChg chg="add del mod">
          <ac:chgData name="Shibani Budhraja" userId="10e66efcd7f35c56" providerId="LiveId" clId="{104C8554-F990-7B41-997A-55F2C2B607C6}" dt="2024-02-09T17:44:07.661" v="672" actId="478"/>
          <ac:picMkLst>
            <pc:docMk/>
            <pc:sldMk cId="1773635328" sldId="464"/>
            <ac:picMk id="20" creationId="{9E492096-E9D7-862E-9E49-184CD894AA37}"/>
          </ac:picMkLst>
        </pc:picChg>
        <pc:picChg chg="add del mod">
          <ac:chgData name="Shibani Budhraja" userId="10e66efcd7f35c56" providerId="LiveId" clId="{104C8554-F990-7B41-997A-55F2C2B607C6}" dt="2024-02-09T17:44:11.687" v="674" actId="478"/>
          <ac:picMkLst>
            <pc:docMk/>
            <pc:sldMk cId="1773635328" sldId="464"/>
            <ac:picMk id="21" creationId="{C639956E-DD2A-D8AA-C6B5-BBE17D3F69E6}"/>
          </ac:picMkLst>
        </pc:picChg>
        <pc:picChg chg="add mod">
          <ac:chgData name="Shibani Budhraja" userId="10e66efcd7f35c56" providerId="LiveId" clId="{104C8554-F990-7B41-997A-55F2C2B607C6}" dt="2024-02-09T17:44:15.375" v="677"/>
          <ac:picMkLst>
            <pc:docMk/>
            <pc:sldMk cId="1773635328" sldId="464"/>
            <ac:picMk id="22" creationId="{A3737800-F205-6205-F3DB-CDD4968F6CB9}"/>
          </ac:picMkLst>
        </pc:picChg>
        <pc:picChg chg="add mod">
          <ac:chgData name="Shibani Budhraja" userId="10e66efcd7f35c56" providerId="LiveId" clId="{104C8554-F990-7B41-997A-55F2C2B607C6}" dt="2024-02-09T17:44:22.603" v="678"/>
          <ac:picMkLst>
            <pc:docMk/>
            <pc:sldMk cId="1773635328" sldId="464"/>
            <ac:picMk id="37" creationId="{30A84B31-CE5B-2B33-BB86-8CD8EF90F7B8}"/>
          </ac:picMkLst>
        </pc:picChg>
        <pc:picChg chg="add del mod">
          <ac:chgData name="Shibani Budhraja" userId="10e66efcd7f35c56" providerId="LiveId" clId="{104C8554-F990-7B41-997A-55F2C2B607C6}" dt="2024-02-09T17:44:41.207" v="700" actId="478"/>
          <ac:picMkLst>
            <pc:docMk/>
            <pc:sldMk cId="1773635328" sldId="464"/>
            <ac:picMk id="38" creationId="{CF1C4241-1252-2D81-C510-608749C45754}"/>
          </ac:picMkLst>
        </pc:picChg>
        <pc:picChg chg="add del mod">
          <ac:chgData name="Shibani Budhraja" userId="10e66efcd7f35c56" providerId="LiveId" clId="{104C8554-F990-7B41-997A-55F2C2B607C6}" dt="2024-02-09T17:44:42.889" v="702" actId="478"/>
          <ac:picMkLst>
            <pc:docMk/>
            <pc:sldMk cId="1773635328" sldId="464"/>
            <ac:picMk id="39" creationId="{C7DF67CD-150E-7104-8EA0-5B8AA68D63FC}"/>
          </ac:picMkLst>
        </pc:picChg>
        <pc:picChg chg="add del mod">
          <ac:chgData name="Shibani Budhraja" userId="10e66efcd7f35c56" providerId="LiveId" clId="{104C8554-F990-7B41-997A-55F2C2B607C6}" dt="2024-02-09T17:44:51.262" v="706" actId="478"/>
          <ac:picMkLst>
            <pc:docMk/>
            <pc:sldMk cId="1773635328" sldId="464"/>
            <ac:picMk id="40" creationId="{1EE6B186-CDB0-7923-6B1A-D4825B23D469}"/>
          </ac:picMkLst>
        </pc:picChg>
        <pc:picChg chg="add del mod">
          <ac:chgData name="Shibani Budhraja" userId="10e66efcd7f35c56" providerId="LiveId" clId="{104C8554-F990-7B41-997A-55F2C2B607C6}" dt="2024-02-09T17:44:55.106" v="708" actId="478"/>
          <ac:picMkLst>
            <pc:docMk/>
            <pc:sldMk cId="1773635328" sldId="464"/>
            <ac:picMk id="41" creationId="{AB526BDF-0EFA-1D95-10D9-375780D2F0E9}"/>
          </ac:picMkLst>
        </pc:picChg>
        <pc:picChg chg="add del mod">
          <ac:chgData name="Shibani Budhraja" userId="10e66efcd7f35c56" providerId="LiveId" clId="{104C8554-F990-7B41-997A-55F2C2B607C6}" dt="2024-02-09T17:45:08.517" v="713" actId="478"/>
          <ac:picMkLst>
            <pc:docMk/>
            <pc:sldMk cId="1773635328" sldId="464"/>
            <ac:picMk id="43" creationId="{89E30F65-E012-8B3B-DB12-26A022984553}"/>
          </ac:picMkLst>
        </pc:picChg>
        <pc:picChg chg="add del mod">
          <ac:chgData name="Shibani Budhraja" userId="10e66efcd7f35c56" providerId="LiveId" clId="{104C8554-F990-7B41-997A-55F2C2B607C6}" dt="2024-02-09T17:45:14.937" v="716" actId="478"/>
          <ac:picMkLst>
            <pc:docMk/>
            <pc:sldMk cId="1773635328" sldId="464"/>
            <ac:picMk id="44" creationId="{6D59FC5C-5E96-C170-93A8-A04400DA05C3}"/>
          </ac:picMkLst>
        </pc:picChg>
        <pc:picChg chg="add del mod">
          <ac:chgData name="Shibani Budhraja" userId="10e66efcd7f35c56" providerId="LiveId" clId="{104C8554-F990-7B41-997A-55F2C2B607C6}" dt="2024-02-09T17:45:28.977" v="721" actId="478"/>
          <ac:picMkLst>
            <pc:docMk/>
            <pc:sldMk cId="1773635328" sldId="464"/>
            <ac:picMk id="45" creationId="{5E0181C8-0111-E922-D0B0-623C9B2C8215}"/>
          </ac:picMkLst>
        </pc:picChg>
        <pc:picChg chg="add del mod">
          <ac:chgData name="Shibani Budhraja" userId="10e66efcd7f35c56" providerId="LiveId" clId="{104C8554-F990-7B41-997A-55F2C2B607C6}" dt="2024-02-09T17:45:41.596" v="725" actId="478"/>
          <ac:picMkLst>
            <pc:docMk/>
            <pc:sldMk cId="1773635328" sldId="464"/>
            <ac:picMk id="46" creationId="{81DE4E03-E0CF-B7A9-8231-57CD5AE7B56A}"/>
          </ac:picMkLst>
        </pc:picChg>
        <pc:picChg chg="add mod">
          <ac:chgData name="Shibani Budhraja" userId="10e66efcd7f35c56" providerId="LiveId" clId="{104C8554-F990-7B41-997A-55F2C2B607C6}" dt="2024-02-09T17:46:48.863" v="737"/>
          <ac:picMkLst>
            <pc:docMk/>
            <pc:sldMk cId="1773635328" sldId="464"/>
            <ac:picMk id="48" creationId="{F7CB43C9-FF78-DE2B-0B9B-8BCED886E024}"/>
          </ac:picMkLst>
        </pc:picChg>
        <pc:cxnChg chg="add mod">
          <ac:chgData name="Shibani Budhraja" userId="10e66efcd7f35c56" providerId="LiveId" clId="{104C8554-F990-7B41-997A-55F2C2B607C6}" dt="2024-02-09T14:34:36.066" v="408"/>
          <ac:cxnSpMkLst>
            <pc:docMk/>
            <pc:sldMk cId="1773635328" sldId="464"/>
            <ac:cxnSpMk id="8" creationId="{BA7DB416-C59B-3F68-2F67-A0AAF78B9E82}"/>
          </ac:cxnSpMkLst>
        </pc:cxnChg>
        <pc:cxnChg chg="add mod">
          <ac:chgData name="Shibani Budhraja" userId="10e66efcd7f35c56" providerId="LiveId" clId="{104C8554-F990-7B41-997A-55F2C2B607C6}" dt="2024-02-09T14:34:36.066" v="408"/>
          <ac:cxnSpMkLst>
            <pc:docMk/>
            <pc:sldMk cId="1773635328" sldId="464"/>
            <ac:cxnSpMk id="9" creationId="{73D1892E-7BB5-2BD1-641F-7F5F40B3C5C4}"/>
          </ac:cxnSpMkLst>
        </pc:cxnChg>
        <pc:cxnChg chg="del mod">
          <ac:chgData name="Shibani Budhraja" userId="10e66efcd7f35c56" providerId="LiveId" clId="{104C8554-F990-7B41-997A-55F2C2B607C6}" dt="2024-02-09T14:34:51.517" v="409" actId="478"/>
          <ac:cxnSpMkLst>
            <pc:docMk/>
            <pc:sldMk cId="1773635328" sldId="464"/>
            <ac:cxnSpMk id="18" creationId="{55862919-24B7-C935-ABEA-BAF172991DE1}"/>
          </ac:cxnSpMkLst>
        </pc:cxnChg>
        <pc:cxnChg chg="mod">
          <ac:chgData name="Shibani Budhraja" userId="10e66efcd7f35c56" providerId="LiveId" clId="{104C8554-F990-7B41-997A-55F2C2B607C6}" dt="2024-02-09T14:34:36.066" v="408"/>
          <ac:cxnSpMkLst>
            <pc:docMk/>
            <pc:sldMk cId="1773635328" sldId="464"/>
            <ac:cxnSpMk id="19" creationId="{11A5B2B8-0ABB-2C31-CF66-FF1CA010EAB0}"/>
          </ac:cxnSpMkLst>
        </pc:cxnChg>
        <pc:cxnChg chg="mod">
          <ac:chgData name="Shibani Budhraja" userId="10e66efcd7f35c56" providerId="LiveId" clId="{104C8554-F990-7B41-997A-55F2C2B607C6}" dt="2024-02-09T14:34:36.066" v="408"/>
          <ac:cxnSpMkLst>
            <pc:docMk/>
            <pc:sldMk cId="1773635328" sldId="464"/>
            <ac:cxnSpMk id="20" creationId="{A2A0EC59-DAED-2D33-1D01-7B59377FB9CF}"/>
          </ac:cxnSpMkLst>
        </pc:cxnChg>
      </pc:sldChg>
      <pc:sldChg chg="modSp mod">
        <pc:chgData name="Shibani Budhraja" userId="10e66efcd7f35c56" providerId="LiveId" clId="{104C8554-F990-7B41-997A-55F2C2B607C6}" dt="2024-02-09T15:03:37.091" v="604" actId="108"/>
        <pc:sldMkLst>
          <pc:docMk/>
          <pc:sldMk cId="730114577" sldId="467"/>
        </pc:sldMkLst>
        <pc:spChg chg="mod">
          <ac:chgData name="Shibani Budhraja" userId="10e66efcd7f35c56" providerId="LiveId" clId="{104C8554-F990-7B41-997A-55F2C2B607C6}" dt="2024-02-09T15:03:31.625" v="603" actId="108"/>
          <ac:spMkLst>
            <pc:docMk/>
            <pc:sldMk cId="730114577" sldId="467"/>
            <ac:spMk id="2" creationId="{00000000-0000-0000-0000-000000000000}"/>
          </ac:spMkLst>
        </pc:spChg>
        <pc:picChg chg="mod">
          <ac:chgData name="Shibani Budhraja" userId="10e66efcd7f35c56" providerId="LiveId" clId="{104C8554-F990-7B41-997A-55F2C2B607C6}" dt="2024-02-09T15:03:37.091" v="604" actId="108"/>
          <ac:picMkLst>
            <pc:docMk/>
            <pc:sldMk cId="730114577" sldId="467"/>
            <ac:picMk id="9" creationId="{00000000-0000-0000-0000-000000000000}"/>
          </ac:picMkLst>
        </pc:picChg>
      </pc:sldChg>
      <pc:sldChg chg="modSp mod">
        <pc:chgData name="Shibani Budhraja" userId="10e66efcd7f35c56" providerId="LiveId" clId="{104C8554-F990-7B41-997A-55F2C2B607C6}" dt="2024-02-09T15:02:52.270" v="593" actId="108"/>
        <pc:sldMkLst>
          <pc:docMk/>
          <pc:sldMk cId="1686745737" sldId="486"/>
        </pc:sldMkLst>
        <pc:spChg chg="mod">
          <ac:chgData name="Shibani Budhraja" userId="10e66efcd7f35c56" providerId="LiveId" clId="{104C8554-F990-7B41-997A-55F2C2B607C6}" dt="2024-02-09T15:02:52.270" v="593" actId="108"/>
          <ac:spMkLst>
            <pc:docMk/>
            <pc:sldMk cId="1686745737" sldId="486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05.306" v="578" actId="108"/>
        <pc:sldMkLst>
          <pc:docMk/>
          <pc:sldMk cId="1093930003" sldId="499"/>
        </pc:sldMkLst>
        <pc:spChg chg="mod">
          <ac:chgData name="Shibani Budhraja" userId="10e66efcd7f35c56" providerId="LiveId" clId="{104C8554-F990-7B41-997A-55F2C2B607C6}" dt="2024-02-09T15:02:05.306" v="578" actId="108"/>
          <ac:spMkLst>
            <pc:docMk/>
            <pc:sldMk cId="1093930003" sldId="499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09.805" v="580" actId="108"/>
        <pc:sldMkLst>
          <pc:docMk/>
          <pc:sldMk cId="1949252455" sldId="503"/>
        </pc:sldMkLst>
        <pc:spChg chg="mod">
          <ac:chgData name="Shibani Budhraja" userId="10e66efcd7f35c56" providerId="LiveId" clId="{104C8554-F990-7B41-997A-55F2C2B607C6}" dt="2024-02-09T15:02:09.805" v="580" actId="108"/>
          <ac:spMkLst>
            <pc:docMk/>
            <pc:sldMk cId="1949252455" sldId="503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26.920" v="584" actId="108"/>
        <pc:sldMkLst>
          <pc:docMk/>
          <pc:sldMk cId="1836933494" sldId="504"/>
        </pc:sldMkLst>
        <pc:spChg chg="mod">
          <ac:chgData name="Shibani Budhraja" userId="10e66efcd7f35c56" providerId="LiveId" clId="{104C8554-F990-7B41-997A-55F2C2B607C6}" dt="2024-02-09T15:02:26.920" v="584" actId="108"/>
          <ac:spMkLst>
            <pc:docMk/>
            <pc:sldMk cId="1836933494" sldId="504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31.318" v="586" actId="108"/>
        <pc:sldMkLst>
          <pc:docMk/>
          <pc:sldMk cId="1492873887" sldId="507"/>
        </pc:sldMkLst>
        <pc:spChg chg="mod">
          <ac:chgData name="Shibani Budhraja" userId="10e66efcd7f35c56" providerId="LiveId" clId="{104C8554-F990-7B41-997A-55F2C2B607C6}" dt="2024-02-09T15:02:31.318" v="586" actId="108"/>
          <ac:spMkLst>
            <pc:docMk/>
            <pc:sldMk cId="1492873887" sldId="507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22.519" v="582" actId="108"/>
        <pc:sldMkLst>
          <pc:docMk/>
          <pc:sldMk cId="1108959182" sldId="586"/>
        </pc:sldMkLst>
        <pc:spChg chg="mod">
          <ac:chgData name="Shibani Budhraja" userId="10e66efcd7f35c56" providerId="LiveId" clId="{104C8554-F990-7B41-997A-55F2C2B607C6}" dt="2024-02-09T15:02:22.519" v="582" actId="108"/>
          <ac:spMkLst>
            <pc:docMk/>
            <pc:sldMk cId="1108959182" sldId="586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24.899" v="583" actId="108"/>
        <pc:sldMkLst>
          <pc:docMk/>
          <pc:sldMk cId="3094210207" sldId="587"/>
        </pc:sldMkLst>
        <pc:spChg chg="mod">
          <ac:chgData name="Shibani Budhraja" userId="10e66efcd7f35c56" providerId="LiveId" clId="{104C8554-F990-7B41-997A-55F2C2B607C6}" dt="2024-02-09T15:02:24.899" v="583" actId="108"/>
          <ac:spMkLst>
            <pc:docMk/>
            <pc:sldMk cId="3094210207" sldId="587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3:07.601" v="598" actId="108"/>
        <pc:sldMkLst>
          <pc:docMk/>
          <pc:sldMk cId="3482519381" sldId="588"/>
        </pc:sldMkLst>
        <pc:spChg chg="mod">
          <ac:chgData name="Shibani Budhraja" userId="10e66efcd7f35c56" providerId="LiveId" clId="{104C8554-F990-7B41-997A-55F2C2B607C6}" dt="2024-02-09T15:03:07.601" v="598" actId="108"/>
          <ac:spMkLst>
            <pc:docMk/>
            <pc:sldMk cId="3482519381" sldId="588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7:57:49.450" v="826" actId="108"/>
        <pc:sldMkLst>
          <pc:docMk/>
          <pc:sldMk cId="94990602" sldId="592"/>
        </pc:sldMkLst>
        <pc:spChg chg="mod">
          <ac:chgData name="Shibani Budhraja" userId="10e66efcd7f35c56" providerId="LiveId" clId="{104C8554-F990-7B41-997A-55F2C2B607C6}" dt="2024-02-09T17:57:49.450" v="826" actId="108"/>
          <ac:spMkLst>
            <pc:docMk/>
            <pc:sldMk cId="94990602" sldId="592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7:57:45.817" v="824" actId="108"/>
        <pc:sldMkLst>
          <pc:docMk/>
          <pc:sldMk cId="1647428905" sldId="593"/>
        </pc:sldMkLst>
        <pc:spChg chg="mod">
          <ac:chgData name="Shibani Budhraja" userId="10e66efcd7f35c56" providerId="LiveId" clId="{104C8554-F990-7B41-997A-55F2C2B607C6}" dt="2024-02-09T17:57:45.817" v="824" actId="108"/>
          <ac:spMkLst>
            <pc:docMk/>
            <pc:sldMk cId="1647428905" sldId="593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7:57:43.843" v="823" actId="108"/>
        <pc:sldMkLst>
          <pc:docMk/>
          <pc:sldMk cId="528533583" sldId="594"/>
        </pc:sldMkLst>
        <pc:spChg chg="mod">
          <ac:chgData name="Shibani Budhraja" userId="10e66efcd7f35c56" providerId="LiveId" clId="{104C8554-F990-7B41-997A-55F2C2B607C6}" dt="2024-02-09T17:57:43.843" v="823" actId="108"/>
          <ac:spMkLst>
            <pc:docMk/>
            <pc:sldMk cId="528533583" sldId="594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29.415" v="585" actId="108"/>
        <pc:sldMkLst>
          <pc:docMk/>
          <pc:sldMk cId="769802226" sldId="595"/>
        </pc:sldMkLst>
        <pc:spChg chg="mod">
          <ac:chgData name="Shibani Budhraja" userId="10e66efcd7f35c56" providerId="LiveId" clId="{104C8554-F990-7B41-997A-55F2C2B607C6}" dt="2024-02-09T15:02:29.415" v="585" actId="108"/>
          <ac:spMkLst>
            <pc:docMk/>
            <pc:sldMk cId="769802226" sldId="595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43.670" v="589" actId="108"/>
        <pc:sldMkLst>
          <pc:docMk/>
          <pc:sldMk cId="3116449825" sldId="596"/>
        </pc:sldMkLst>
        <pc:spChg chg="mod">
          <ac:chgData name="Shibani Budhraja" userId="10e66efcd7f35c56" providerId="LiveId" clId="{104C8554-F990-7B41-997A-55F2C2B607C6}" dt="2024-02-09T15:02:43.670" v="589" actId="108"/>
          <ac:spMkLst>
            <pc:docMk/>
            <pc:sldMk cId="3116449825" sldId="596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46.057" v="590" actId="108"/>
        <pc:sldMkLst>
          <pc:docMk/>
          <pc:sldMk cId="2355414904" sldId="597"/>
        </pc:sldMkLst>
        <pc:spChg chg="mod">
          <ac:chgData name="Shibani Budhraja" userId="10e66efcd7f35c56" providerId="LiveId" clId="{104C8554-F990-7B41-997A-55F2C2B607C6}" dt="2024-02-09T15:02:46.057" v="590" actId="108"/>
          <ac:spMkLst>
            <pc:docMk/>
            <pc:sldMk cId="2355414904" sldId="597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55.090" v="594" actId="108"/>
        <pc:sldMkLst>
          <pc:docMk/>
          <pc:sldMk cId="2349442263" sldId="599"/>
        </pc:sldMkLst>
        <pc:spChg chg="mod">
          <ac:chgData name="Shibani Budhraja" userId="10e66efcd7f35c56" providerId="LiveId" clId="{104C8554-F990-7B41-997A-55F2C2B607C6}" dt="2024-02-09T15:02:55.090" v="594" actId="108"/>
          <ac:spMkLst>
            <pc:docMk/>
            <pc:sldMk cId="2349442263" sldId="599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07.515" v="579" actId="108"/>
        <pc:sldMkLst>
          <pc:docMk/>
          <pc:sldMk cId="1890604878" sldId="606"/>
        </pc:sldMkLst>
        <pc:spChg chg="mod">
          <ac:chgData name="Shibani Budhraja" userId="10e66efcd7f35c56" providerId="LiveId" clId="{104C8554-F990-7B41-997A-55F2C2B607C6}" dt="2024-02-09T15:02:07.515" v="579" actId="108"/>
          <ac:spMkLst>
            <pc:docMk/>
            <pc:sldMk cId="1890604878" sldId="606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1:59.135" v="576" actId="108"/>
        <pc:sldMkLst>
          <pc:docMk/>
          <pc:sldMk cId="4166288180" sldId="608"/>
        </pc:sldMkLst>
        <pc:spChg chg="mod">
          <ac:chgData name="Shibani Budhraja" userId="10e66efcd7f35c56" providerId="LiveId" clId="{104C8554-F990-7B41-997A-55F2C2B607C6}" dt="2024-02-09T15:01:59.135" v="576" actId="108"/>
          <ac:spMkLst>
            <pc:docMk/>
            <pc:sldMk cId="4166288180" sldId="608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1:54.361" v="574" actId="108"/>
        <pc:sldMkLst>
          <pc:docMk/>
          <pc:sldMk cId="3678323048" sldId="609"/>
        </pc:sldMkLst>
        <pc:spChg chg="mod">
          <ac:chgData name="Shibani Budhraja" userId="10e66efcd7f35c56" providerId="LiveId" clId="{104C8554-F990-7B41-997A-55F2C2B607C6}" dt="2024-02-09T15:01:54.361" v="574" actId="108"/>
          <ac:spMkLst>
            <pc:docMk/>
            <pc:sldMk cId="3678323048" sldId="609"/>
            <ac:spMk id="2" creationId="{D3733133-2518-FC44-9F28-F55F632D67DE}"/>
          </ac:spMkLst>
        </pc:spChg>
      </pc:sldChg>
      <pc:sldChg chg="modSp mod">
        <pc:chgData name="Shibani Budhraja" userId="10e66efcd7f35c56" providerId="LiveId" clId="{104C8554-F990-7B41-997A-55F2C2B607C6}" dt="2024-02-09T15:01:12.444" v="568" actId="255"/>
        <pc:sldMkLst>
          <pc:docMk/>
          <pc:sldMk cId="627914932" sldId="610"/>
        </pc:sldMkLst>
        <pc:spChg chg="mod">
          <ac:chgData name="Shibani Budhraja" userId="10e66efcd7f35c56" providerId="LiveId" clId="{104C8554-F990-7B41-997A-55F2C2B607C6}" dt="2024-02-09T15:01:12.444" v="568" actId="255"/>
          <ac:spMkLst>
            <pc:docMk/>
            <pc:sldMk cId="627914932" sldId="610"/>
            <ac:spMk id="2" creationId="{00000000-0000-0000-0000-000000000000}"/>
          </ac:spMkLst>
        </pc:spChg>
      </pc:sldChg>
      <pc:sldChg chg="modSp mod modAnim">
        <pc:chgData name="Shibani Budhraja" userId="10e66efcd7f35c56" providerId="LiveId" clId="{104C8554-F990-7B41-997A-55F2C2B607C6}" dt="2024-02-09T17:53:57.244" v="803" actId="20577"/>
        <pc:sldMkLst>
          <pc:docMk/>
          <pc:sldMk cId="776513149" sldId="1166"/>
        </pc:sldMkLst>
        <pc:spChg chg="mod">
          <ac:chgData name="Shibani Budhraja" userId="10e66efcd7f35c56" providerId="LiveId" clId="{104C8554-F990-7B41-997A-55F2C2B607C6}" dt="2024-02-09T14:54:02.560" v="539" actId="207"/>
          <ac:spMkLst>
            <pc:docMk/>
            <pc:sldMk cId="776513149" sldId="1166"/>
            <ac:spMk id="2" creationId="{00000000-0000-0000-0000-000000000000}"/>
          </ac:spMkLst>
        </pc:spChg>
        <pc:spChg chg="mod">
          <ac:chgData name="Shibani Budhraja" userId="10e66efcd7f35c56" providerId="LiveId" clId="{104C8554-F990-7B41-997A-55F2C2B607C6}" dt="2024-02-09T17:53:57.244" v="803" actId="20577"/>
          <ac:spMkLst>
            <pc:docMk/>
            <pc:sldMk cId="776513149" sldId="1166"/>
            <ac:spMk id="8" creationId="{6E17553E-B31E-260E-1F13-BDA6AB658965}"/>
          </ac:spMkLst>
        </pc:spChg>
      </pc:sldChg>
      <pc:sldChg chg="modSp mod">
        <pc:chgData name="Shibani Budhraja" userId="10e66efcd7f35c56" providerId="LiveId" clId="{104C8554-F990-7B41-997A-55F2C2B607C6}" dt="2024-02-09T15:02:39.970" v="588" actId="108"/>
        <pc:sldMkLst>
          <pc:docMk/>
          <pc:sldMk cId="824707913" sldId="1176"/>
        </pc:sldMkLst>
        <pc:spChg chg="mod">
          <ac:chgData name="Shibani Budhraja" userId="10e66efcd7f35c56" providerId="LiveId" clId="{104C8554-F990-7B41-997A-55F2C2B607C6}" dt="2024-02-09T15:02:39.970" v="588" actId="108"/>
          <ac:spMkLst>
            <pc:docMk/>
            <pc:sldMk cId="824707913" sldId="1176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48.088" v="591" actId="108"/>
        <pc:sldMkLst>
          <pc:docMk/>
          <pc:sldMk cId="4081890327" sldId="1177"/>
        </pc:sldMkLst>
        <pc:spChg chg="mod">
          <ac:chgData name="Shibani Budhraja" userId="10e66efcd7f35c56" providerId="LiveId" clId="{104C8554-F990-7B41-997A-55F2C2B607C6}" dt="2024-02-09T15:02:48.088" v="591" actId="108"/>
          <ac:spMkLst>
            <pc:docMk/>
            <pc:sldMk cId="4081890327" sldId="1177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50.396" v="592" actId="108"/>
        <pc:sldMkLst>
          <pc:docMk/>
          <pc:sldMk cId="1842726503" sldId="1178"/>
        </pc:sldMkLst>
        <pc:spChg chg="mod">
          <ac:chgData name="Shibani Budhraja" userId="10e66efcd7f35c56" providerId="LiveId" clId="{104C8554-F990-7B41-997A-55F2C2B607C6}" dt="2024-02-09T15:02:50.396" v="592" actId="108"/>
          <ac:spMkLst>
            <pc:docMk/>
            <pc:sldMk cId="1842726503" sldId="1178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14:13.361" v="607" actId="207"/>
        <pc:sldMkLst>
          <pc:docMk/>
          <pc:sldMk cId="3244255110" sldId="1180"/>
        </pc:sldMkLst>
        <pc:spChg chg="mod">
          <ac:chgData name="Shibani Budhraja" userId="10e66efcd7f35c56" providerId="LiveId" clId="{104C8554-F990-7B41-997A-55F2C2B607C6}" dt="2024-02-09T15:00:02.719" v="548" actId="108"/>
          <ac:spMkLst>
            <pc:docMk/>
            <pc:sldMk cId="3244255110" sldId="1180"/>
            <ac:spMk id="2" creationId="{00000000-0000-0000-0000-000000000000}"/>
          </ac:spMkLst>
        </pc:spChg>
        <pc:spChg chg="mod">
          <ac:chgData name="Shibani Budhraja" userId="10e66efcd7f35c56" providerId="LiveId" clId="{104C8554-F990-7B41-997A-55F2C2B607C6}" dt="2024-02-09T15:14:13.361" v="607" actId="207"/>
          <ac:spMkLst>
            <pc:docMk/>
            <pc:sldMk cId="3244255110" sldId="1180"/>
            <ac:spMk id="3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36.225" v="587" actId="108"/>
        <pc:sldMkLst>
          <pc:docMk/>
          <pc:sldMk cId="3724510695" sldId="1181"/>
        </pc:sldMkLst>
        <pc:spChg chg="mod">
          <ac:chgData name="Shibani Budhraja" userId="10e66efcd7f35c56" providerId="LiveId" clId="{104C8554-F990-7B41-997A-55F2C2B607C6}" dt="2024-02-09T15:02:36.225" v="587" actId="108"/>
          <ac:spMkLst>
            <pc:docMk/>
            <pc:sldMk cId="3724510695" sldId="1181"/>
            <ac:spMk id="2" creationId="{00000000-0000-0000-0000-000000000000}"/>
          </ac:spMkLst>
        </pc:spChg>
      </pc:sldChg>
      <pc:sldChg chg="addSp delSp modSp mod">
        <pc:chgData name="Shibani Budhraja" userId="10e66efcd7f35c56" providerId="LiveId" clId="{104C8554-F990-7B41-997A-55F2C2B607C6}" dt="2024-02-09T17:53:48.405" v="799" actId="20577"/>
        <pc:sldMkLst>
          <pc:docMk/>
          <pc:sldMk cId="739493034" sldId="1184"/>
        </pc:sldMkLst>
        <pc:spChg chg="mod">
          <ac:chgData name="Shibani Budhraja" userId="10e66efcd7f35c56" providerId="LiveId" clId="{104C8554-F990-7B41-997A-55F2C2B607C6}" dt="2024-02-09T14:54:05.240" v="540" actId="207"/>
          <ac:spMkLst>
            <pc:docMk/>
            <pc:sldMk cId="739493034" sldId="1184"/>
            <ac:spMk id="2" creationId="{00000000-0000-0000-0000-000000000000}"/>
          </ac:spMkLst>
        </pc:spChg>
        <pc:spChg chg="add del mod">
          <ac:chgData name="Shibani Budhraja" userId="10e66efcd7f35c56" providerId="LiveId" clId="{104C8554-F990-7B41-997A-55F2C2B607C6}" dt="2024-02-09T17:51:52.697" v="779"/>
          <ac:spMkLst>
            <pc:docMk/>
            <pc:sldMk cId="739493034" sldId="1184"/>
            <ac:spMk id="5" creationId="{177DC917-A2ED-86CA-7861-5F8AA033AEED}"/>
          </ac:spMkLst>
        </pc:spChg>
        <pc:spChg chg="mod">
          <ac:chgData name="Shibani Budhraja" userId="10e66efcd7f35c56" providerId="LiveId" clId="{104C8554-F990-7B41-997A-55F2C2B607C6}" dt="2024-02-09T17:53:48.405" v="799" actId="20577"/>
          <ac:spMkLst>
            <pc:docMk/>
            <pc:sldMk cId="739493034" sldId="1184"/>
            <ac:spMk id="8" creationId="{6E17553E-B31E-260E-1F13-BDA6AB658965}"/>
          </ac:spMkLst>
        </pc:spChg>
      </pc:sldChg>
      <pc:sldChg chg="modSp mod">
        <pc:chgData name="Shibani Budhraja" userId="10e66efcd7f35c56" providerId="LiveId" clId="{104C8554-F990-7B41-997A-55F2C2B607C6}" dt="2024-02-09T15:00:05.492" v="549" actId="108"/>
        <pc:sldMkLst>
          <pc:docMk/>
          <pc:sldMk cId="148033590" sldId="1186"/>
        </pc:sldMkLst>
        <pc:spChg chg="mod">
          <ac:chgData name="Shibani Budhraja" userId="10e66efcd7f35c56" providerId="LiveId" clId="{104C8554-F990-7B41-997A-55F2C2B607C6}" dt="2024-02-09T15:00:05.492" v="549" actId="108"/>
          <ac:spMkLst>
            <pc:docMk/>
            <pc:sldMk cId="148033590" sldId="1186"/>
            <ac:spMk id="2" creationId="{A43B6F8F-6764-A740-8758-753E32434647}"/>
          </ac:spMkLst>
        </pc:spChg>
        <pc:spChg chg="mod">
          <ac:chgData name="Shibani Budhraja" userId="10e66efcd7f35c56" providerId="LiveId" clId="{104C8554-F990-7B41-997A-55F2C2B607C6}" dt="2024-02-09T12:37:21.664" v="3" actId="207"/>
          <ac:spMkLst>
            <pc:docMk/>
            <pc:sldMk cId="148033590" sldId="1186"/>
            <ac:spMk id="5" creationId="{16E9A3FC-E639-C646-AD4A-03FEF46AC1AC}"/>
          </ac:spMkLst>
        </pc:spChg>
      </pc:sldChg>
      <pc:sldChg chg="modSp mod">
        <pc:chgData name="Shibani Budhraja" userId="10e66efcd7f35c56" providerId="LiveId" clId="{104C8554-F990-7B41-997A-55F2C2B607C6}" dt="2024-02-09T15:10:23.724" v="606" actId="108"/>
        <pc:sldMkLst>
          <pc:docMk/>
          <pc:sldMk cId="2370885662" sldId="1187"/>
        </pc:sldMkLst>
        <pc:spChg chg="mod">
          <ac:chgData name="Shibani Budhraja" userId="10e66efcd7f35c56" providerId="LiveId" clId="{104C8554-F990-7B41-997A-55F2C2B607C6}" dt="2024-02-09T15:00:07.760" v="550" actId="108"/>
          <ac:spMkLst>
            <pc:docMk/>
            <pc:sldMk cId="2370885662" sldId="1187"/>
            <ac:spMk id="2" creationId="{5CD68BD9-B88F-E14A-B08D-EAA4DF2E6ED8}"/>
          </ac:spMkLst>
        </pc:spChg>
        <pc:spChg chg="mod">
          <ac:chgData name="Shibani Budhraja" userId="10e66efcd7f35c56" providerId="LiveId" clId="{104C8554-F990-7B41-997A-55F2C2B607C6}" dt="2024-02-09T15:10:23.724" v="606" actId="108"/>
          <ac:spMkLst>
            <pc:docMk/>
            <pc:sldMk cId="2370885662" sldId="1187"/>
            <ac:spMk id="2211" creationId="{8EBD26B2-577F-9205-F372-865B2276E23E}"/>
          </ac:spMkLst>
        </pc:spChg>
      </pc:sldChg>
      <pc:sldChg chg="modSp mod">
        <pc:chgData name="Shibani Budhraja" userId="10e66efcd7f35c56" providerId="LiveId" clId="{104C8554-F990-7B41-997A-55F2C2B607C6}" dt="2024-02-09T15:00:25.790" v="555" actId="108"/>
        <pc:sldMkLst>
          <pc:docMk/>
          <pc:sldMk cId="3738924643" sldId="1188"/>
        </pc:sldMkLst>
        <pc:spChg chg="mod">
          <ac:chgData name="Shibani Budhraja" userId="10e66efcd7f35c56" providerId="LiveId" clId="{104C8554-F990-7B41-997A-55F2C2B607C6}" dt="2024-02-09T15:00:25.790" v="555" actId="108"/>
          <ac:spMkLst>
            <pc:docMk/>
            <pc:sldMk cId="3738924643" sldId="1188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0:28.472" v="556" actId="108"/>
        <pc:sldMkLst>
          <pc:docMk/>
          <pc:sldMk cId="2579271815" sldId="1189"/>
        </pc:sldMkLst>
        <pc:spChg chg="mod">
          <ac:chgData name="Shibani Budhraja" userId="10e66efcd7f35c56" providerId="LiveId" clId="{104C8554-F990-7B41-997A-55F2C2B607C6}" dt="2024-02-09T15:00:28.472" v="556" actId="108"/>
          <ac:spMkLst>
            <pc:docMk/>
            <pc:sldMk cId="2579271815" sldId="1189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0:31.103" v="557" actId="108"/>
        <pc:sldMkLst>
          <pc:docMk/>
          <pc:sldMk cId="3186198242" sldId="1190"/>
        </pc:sldMkLst>
        <pc:spChg chg="mod">
          <ac:chgData name="Shibani Budhraja" userId="10e66efcd7f35c56" providerId="LiveId" clId="{104C8554-F990-7B41-997A-55F2C2B607C6}" dt="2024-02-09T15:00:31.103" v="557" actId="108"/>
          <ac:spMkLst>
            <pc:docMk/>
            <pc:sldMk cId="3186198242" sldId="1190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0:33.492" v="558" actId="108"/>
        <pc:sldMkLst>
          <pc:docMk/>
          <pc:sldMk cId="3489325681" sldId="1191"/>
        </pc:sldMkLst>
        <pc:spChg chg="mod">
          <ac:chgData name="Shibani Budhraja" userId="10e66efcd7f35c56" providerId="LiveId" clId="{104C8554-F990-7B41-997A-55F2C2B607C6}" dt="2024-02-09T15:00:33.492" v="558" actId="108"/>
          <ac:spMkLst>
            <pc:docMk/>
            <pc:sldMk cId="3489325681" sldId="1191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0:10.668" v="551" actId="108"/>
        <pc:sldMkLst>
          <pc:docMk/>
          <pc:sldMk cId="1805931926" sldId="1201"/>
        </pc:sldMkLst>
        <pc:spChg chg="mod">
          <ac:chgData name="Shibani Budhraja" userId="10e66efcd7f35c56" providerId="LiveId" clId="{104C8554-F990-7B41-997A-55F2C2B607C6}" dt="2024-02-09T15:00:10.668" v="551" actId="108"/>
          <ac:spMkLst>
            <pc:docMk/>
            <pc:sldMk cId="1805931926" sldId="1201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0:17.386" v="552" actId="108"/>
        <pc:sldMkLst>
          <pc:docMk/>
          <pc:sldMk cId="1294954284" sldId="1202"/>
        </pc:sldMkLst>
        <pc:spChg chg="mod">
          <ac:chgData name="Shibani Budhraja" userId="10e66efcd7f35c56" providerId="LiveId" clId="{104C8554-F990-7B41-997A-55F2C2B607C6}" dt="2024-02-09T15:00:17.386" v="552" actId="108"/>
          <ac:spMkLst>
            <pc:docMk/>
            <pc:sldMk cId="1294954284" sldId="1202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0:20.046" v="553" actId="108"/>
        <pc:sldMkLst>
          <pc:docMk/>
          <pc:sldMk cId="1813507581" sldId="1203"/>
        </pc:sldMkLst>
        <pc:spChg chg="mod">
          <ac:chgData name="Shibani Budhraja" userId="10e66efcd7f35c56" providerId="LiveId" clId="{104C8554-F990-7B41-997A-55F2C2B607C6}" dt="2024-02-09T15:00:20.046" v="553" actId="108"/>
          <ac:spMkLst>
            <pc:docMk/>
            <pc:sldMk cId="1813507581" sldId="1203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0:22.750" v="554" actId="108"/>
        <pc:sldMkLst>
          <pc:docMk/>
          <pc:sldMk cId="1289595629" sldId="1204"/>
        </pc:sldMkLst>
        <pc:spChg chg="mod">
          <ac:chgData name="Shibani Budhraja" userId="10e66efcd7f35c56" providerId="LiveId" clId="{104C8554-F990-7B41-997A-55F2C2B607C6}" dt="2024-02-09T15:00:22.750" v="554" actId="108"/>
          <ac:spMkLst>
            <pc:docMk/>
            <pc:sldMk cId="1289595629" sldId="1204"/>
            <ac:spMk id="2" creationId="{00000000-0000-0000-0000-000000000000}"/>
          </ac:spMkLst>
        </pc:spChg>
      </pc:sldChg>
      <pc:sldChg chg="addSp delSp modSp add mod delAnim modAnim">
        <pc:chgData name="Shibani Budhraja" userId="10e66efcd7f35c56" providerId="LiveId" clId="{104C8554-F990-7B41-997A-55F2C2B607C6}" dt="2024-02-09T15:03:18.656" v="601" actId="108"/>
        <pc:sldMkLst>
          <pc:docMk/>
          <pc:sldMk cId="1806978855" sldId="1205"/>
        </pc:sldMkLst>
        <pc:spChg chg="mod">
          <ac:chgData name="Shibani Budhraja" userId="10e66efcd7f35c56" providerId="LiveId" clId="{104C8554-F990-7B41-997A-55F2C2B607C6}" dt="2024-02-09T15:03:18.656" v="601" actId="108"/>
          <ac:spMkLst>
            <pc:docMk/>
            <pc:sldMk cId="1806978855" sldId="1205"/>
            <ac:spMk id="2" creationId="{C556F58C-B56B-FC5C-846B-D5A62F2AE261}"/>
          </ac:spMkLst>
        </pc:spChg>
        <pc:spChg chg="mod">
          <ac:chgData name="Shibani Budhraja" userId="10e66efcd7f35c56" providerId="LiveId" clId="{104C8554-F990-7B41-997A-55F2C2B607C6}" dt="2024-02-09T13:55:09.792" v="75" actId="1076"/>
          <ac:spMkLst>
            <pc:docMk/>
            <pc:sldMk cId="1806978855" sldId="1205"/>
            <ac:spMk id="15" creationId="{6AFA4F85-1A7D-DC17-2B23-8CDA29FE043D}"/>
          </ac:spMkLst>
        </pc:spChg>
        <pc:spChg chg="add mod">
          <ac:chgData name="Shibani Budhraja" userId="10e66efcd7f35c56" providerId="LiveId" clId="{104C8554-F990-7B41-997A-55F2C2B607C6}" dt="2024-02-09T14:28:55.855" v="317"/>
          <ac:spMkLst>
            <pc:docMk/>
            <pc:sldMk cId="1806978855" sldId="1205"/>
            <ac:spMk id="19" creationId="{7C6640EE-40B3-4BD0-2FC6-A988F7F0AF9A}"/>
          </ac:spMkLst>
        </pc:spChg>
        <pc:spChg chg="add mod">
          <ac:chgData name="Shibani Budhraja" userId="10e66efcd7f35c56" providerId="LiveId" clId="{104C8554-F990-7B41-997A-55F2C2B607C6}" dt="2024-02-09T14:30:08.072" v="324"/>
          <ac:spMkLst>
            <pc:docMk/>
            <pc:sldMk cId="1806978855" sldId="1205"/>
            <ac:spMk id="28" creationId="{C8B41931-D86A-2D63-A16F-B0FB6A5CEBB7}"/>
          </ac:spMkLst>
        </pc:spChg>
        <pc:spChg chg="add mod">
          <ac:chgData name="Shibani Budhraja" userId="10e66efcd7f35c56" providerId="LiveId" clId="{104C8554-F990-7B41-997A-55F2C2B607C6}" dt="2024-02-09T14:30:08.072" v="324"/>
          <ac:spMkLst>
            <pc:docMk/>
            <pc:sldMk cId="1806978855" sldId="1205"/>
            <ac:spMk id="29" creationId="{66B47329-EB19-C2D6-D327-D494B450C8BB}"/>
          </ac:spMkLst>
        </pc:spChg>
        <pc:spChg chg="add del">
          <ac:chgData name="Shibani Budhraja" userId="10e66efcd7f35c56" providerId="LiveId" clId="{104C8554-F990-7B41-997A-55F2C2B607C6}" dt="2024-02-09T13:57:46.995" v="78" actId="22"/>
          <ac:spMkLst>
            <pc:docMk/>
            <pc:sldMk cId="1806978855" sldId="1205"/>
            <ac:spMk id="34" creationId="{ED2BF74E-6D81-8C2A-0334-1209A992461A}"/>
          </ac:spMkLst>
        </pc:spChg>
        <pc:spChg chg="add mod">
          <ac:chgData name="Shibani Budhraja" userId="10e66efcd7f35c56" providerId="LiveId" clId="{104C8554-F990-7B41-997A-55F2C2B607C6}" dt="2024-02-09T14:30:17.765" v="327"/>
          <ac:spMkLst>
            <pc:docMk/>
            <pc:sldMk cId="1806978855" sldId="1205"/>
            <ac:spMk id="36" creationId="{20075A5A-73CB-CBA0-8D8D-DF6BD2AE3C12}"/>
          </ac:spMkLst>
        </pc:spChg>
        <pc:spChg chg="add mod">
          <ac:chgData name="Shibani Budhraja" userId="10e66efcd7f35c56" providerId="LiveId" clId="{104C8554-F990-7B41-997A-55F2C2B607C6}" dt="2024-02-09T14:30:17.765" v="327"/>
          <ac:spMkLst>
            <pc:docMk/>
            <pc:sldMk cId="1806978855" sldId="1205"/>
            <ac:spMk id="37" creationId="{D471C925-495E-1BD0-9822-E8BA6641F07B}"/>
          </ac:spMkLst>
        </pc:spChg>
        <pc:grpChg chg="add mod">
          <ac:chgData name="Shibani Budhraja" userId="10e66efcd7f35c56" providerId="LiveId" clId="{104C8554-F990-7B41-997A-55F2C2B607C6}" dt="2024-02-09T14:30:08.072" v="324"/>
          <ac:grpSpMkLst>
            <pc:docMk/>
            <pc:sldMk cId="1806978855" sldId="1205"/>
            <ac:grpSpMk id="23" creationId="{D48C5ECB-97D1-D5E7-30FA-DE9F61804DA9}"/>
          </ac:grpSpMkLst>
        </pc:grpChg>
        <pc:grpChg chg="add del mod">
          <ac:chgData name="Shibani Budhraja" userId="10e66efcd7f35c56" providerId="LiveId" clId="{104C8554-F990-7B41-997A-55F2C2B607C6}" dt="2024-02-09T14:30:28.732" v="328" actId="165"/>
          <ac:grpSpMkLst>
            <pc:docMk/>
            <pc:sldMk cId="1806978855" sldId="1205"/>
            <ac:grpSpMk id="31" creationId="{5CA8A3EB-2A5E-C0D4-39F3-F945F5B0139D}"/>
          </ac:grpSpMkLst>
        </pc:grpChg>
        <pc:grpChg chg="add">
          <ac:chgData name="Shibani Budhraja" userId="10e66efcd7f35c56" providerId="LiveId" clId="{104C8554-F990-7B41-997A-55F2C2B607C6}" dt="2024-02-09T14:32:20.424" v="392" actId="164"/>
          <ac:grpSpMkLst>
            <pc:docMk/>
            <pc:sldMk cId="1806978855" sldId="1205"/>
            <ac:grpSpMk id="45" creationId="{2A70CD1C-CA4C-8FAE-6D1D-8428ADFF9DF1}"/>
          </ac:grpSpMkLst>
        </pc:grpChg>
        <pc:picChg chg="add mod">
          <ac:chgData name="Shibani Budhraja" userId="10e66efcd7f35c56" providerId="LiveId" clId="{104C8554-F990-7B41-997A-55F2C2B607C6}" dt="2024-02-09T14:28:38.234" v="312"/>
          <ac:picMkLst>
            <pc:docMk/>
            <pc:sldMk cId="1806978855" sldId="1205"/>
            <ac:picMk id="5" creationId="{191C40E9-E98F-AE97-9153-8B92DF503012}"/>
          </ac:picMkLst>
        </pc:picChg>
        <pc:picChg chg="add del mod">
          <ac:chgData name="Shibani Budhraja" userId="10e66efcd7f35c56" providerId="LiveId" clId="{104C8554-F990-7B41-997A-55F2C2B607C6}" dt="2024-02-09T13:39:21.287" v="15" actId="478"/>
          <ac:picMkLst>
            <pc:docMk/>
            <pc:sldMk cId="1806978855" sldId="1205"/>
            <ac:picMk id="5" creationId="{1E339DEF-91FD-3572-698C-1ABAA9AAC044}"/>
          </ac:picMkLst>
        </pc:picChg>
        <pc:picChg chg="add del">
          <ac:chgData name="Shibani Budhraja" userId="10e66efcd7f35c56" providerId="LiveId" clId="{104C8554-F990-7B41-997A-55F2C2B607C6}" dt="2024-02-09T14:30:17.333" v="326" actId="478"/>
          <ac:picMkLst>
            <pc:docMk/>
            <pc:sldMk cId="1806978855" sldId="1205"/>
            <ac:picMk id="7" creationId="{E4CCC5D8-052F-AEC4-28D0-BB8CB7970EEE}"/>
          </ac:picMkLst>
        </pc:picChg>
        <pc:picChg chg="add del mod">
          <ac:chgData name="Shibani Budhraja" userId="10e66efcd7f35c56" providerId="LiveId" clId="{104C8554-F990-7B41-997A-55F2C2B607C6}" dt="2024-02-09T14:29:46.278" v="321" actId="478"/>
          <ac:picMkLst>
            <pc:docMk/>
            <pc:sldMk cId="1806978855" sldId="1205"/>
            <ac:picMk id="9" creationId="{EE3ED74E-D28C-039A-9973-626C7205EB16}"/>
          </ac:picMkLst>
        </pc:picChg>
        <pc:picChg chg="add del mod">
          <ac:chgData name="Shibani Budhraja" userId="10e66efcd7f35c56" providerId="LiveId" clId="{104C8554-F990-7B41-997A-55F2C2B607C6}" dt="2024-02-09T13:40:15.871" v="24" actId="478"/>
          <ac:picMkLst>
            <pc:docMk/>
            <pc:sldMk cId="1806978855" sldId="1205"/>
            <ac:picMk id="14" creationId="{D2C88EF6-CB50-F055-E06B-4FB6C10034C6}"/>
          </ac:picMkLst>
        </pc:picChg>
        <pc:picChg chg="add mod">
          <ac:chgData name="Shibani Budhraja" userId="10e66efcd7f35c56" providerId="LiveId" clId="{104C8554-F990-7B41-997A-55F2C2B607C6}" dt="2024-02-09T14:30:08.072" v="324"/>
          <ac:picMkLst>
            <pc:docMk/>
            <pc:sldMk cId="1806978855" sldId="1205"/>
            <ac:picMk id="21" creationId="{0CC2D192-1603-E989-356B-E1500B95F0B0}"/>
          </ac:picMkLst>
        </pc:picChg>
        <pc:picChg chg="add del mod">
          <ac:chgData name="Shibani Budhraja" userId="10e66efcd7f35c56" providerId="LiveId" clId="{104C8554-F990-7B41-997A-55F2C2B607C6}" dt="2024-02-09T13:45:33.818" v="37" actId="478"/>
          <ac:picMkLst>
            <pc:docMk/>
            <pc:sldMk cId="1806978855" sldId="1205"/>
            <ac:picMk id="21" creationId="{62E86474-358B-0BF7-2C0E-E7B567C3F964}"/>
          </ac:picMkLst>
        </pc:picChg>
        <pc:picChg chg="add del mod">
          <ac:chgData name="Shibani Budhraja" userId="10e66efcd7f35c56" providerId="LiveId" clId="{104C8554-F990-7B41-997A-55F2C2B607C6}" dt="2024-02-09T13:46:40.822" v="43" actId="478"/>
          <ac:picMkLst>
            <pc:docMk/>
            <pc:sldMk cId="1806978855" sldId="1205"/>
            <ac:picMk id="24" creationId="{DFB5DB8B-E1A1-B0E1-CCD0-89E274B0E94B}"/>
          </ac:picMkLst>
        </pc:picChg>
        <pc:picChg chg="add del mod">
          <ac:chgData name="Shibani Budhraja" userId="10e66efcd7f35c56" providerId="LiveId" clId="{104C8554-F990-7B41-997A-55F2C2B607C6}" dt="2024-02-09T13:47:11.309" v="45" actId="478"/>
          <ac:picMkLst>
            <pc:docMk/>
            <pc:sldMk cId="1806978855" sldId="1205"/>
            <ac:picMk id="26" creationId="{B61B4278-0F42-5123-B625-759E490E0766}"/>
          </ac:picMkLst>
        </pc:picChg>
        <pc:picChg chg="add del mod">
          <ac:chgData name="Shibani Budhraja" userId="10e66efcd7f35c56" providerId="LiveId" clId="{104C8554-F990-7B41-997A-55F2C2B607C6}" dt="2024-02-09T13:47:26.009" v="52" actId="478"/>
          <ac:picMkLst>
            <pc:docMk/>
            <pc:sldMk cId="1806978855" sldId="1205"/>
            <ac:picMk id="28" creationId="{50A2D2BB-372F-FF27-B9C8-C5E41214AA50}"/>
          </ac:picMkLst>
        </pc:picChg>
        <pc:picChg chg="add mod">
          <ac:chgData name="Shibani Budhraja" userId="10e66efcd7f35c56" providerId="LiveId" clId="{104C8554-F990-7B41-997A-55F2C2B607C6}" dt="2024-02-09T14:30:17.765" v="327"/>
          <ac:picMkLst>
            <pc:docMk/>
            <pc:sldMk cId="1806978855" sldId="1205"/>
            <ac:picMk id="30" creationId="{2A820A2A-667C-AB56-147F-77C12DBF4E8A}"/>
          </ac:picMkLst>
        </pc:picChg>
        <pc:picChg chg="add del mod">
          <ac:chgData name="Shibani Budhraja" userId="10e66efcd7f35c56" providerId="LiveId" clId="{104C8554-F990-7B41-997A-55F2C2B607C6}" dt="2024-02-09T13:49:37.406" v="61" actId="478"/>
          <ac:picMkLst>
            <pc:docMk/>
            <pc:sldMk cId="1806978855" sldId="1205"/>
            <ac:picMk id="30" creationId="{5C4A6326-0486-49DB-97BA-D73E9F13EC08}"/>
          </ac:picMkLst>
        </pc:picChg>
        <pc:picChg chg="add del mod">
          <ac:chgData name="Shibani Budhraja" userId="10e66efcd7f35c56" providerId="LiveId" clId="{104C8554-F990-7B41-997A-55F2C2B607C6}" dt="2024-02-09T13:57:43.398" v="76" actId="478"/>
          <ac:picMkLst>
            <pc:docMk/>
            <pc:sldMk cId="1806978855" sldId="1205"/>
            <ac:picMk id="32" creationId="{DE75281D-15D0-C512-A75A-21C58D15762C}"/>
          </ac:picMkLst>
        </pc:picChg>
        <pc:picChg chg="add del mod">
          <ac:chgData name="Shibani Budhraja" userId="10e66efcd7f35c56" providerId="LiveId" clId="{104C8554-F990-7B41-997A-55F2C2B607C6}" dt="2024-02-09T13:59:27.259" v="85" actId="478"/>
          <ac:picMkLst>
            <pc:docMk/>
            <pc:sldMk cId="1806978855" sldId="1205"/>
            <ac:picMk id="36" creationId="{8D7EF246-D4F3-7CEB-56C3-C2B55397EC99}"/>
          </ac:picMkLst>
        </pc:picChg>
        <pc:cxnChg chg="add mod">
          <ac:chgData name="Shibani Budhraja" userId="10e66efcd7f35c56" providerId="LiveId" clId="{104C8554-F990-7B41-997A-55F2C2B607C6}" dt="2024-02-09T14:28:55.855" v="317"/>
          <ac:cxnSpMkLst>
            <pc:docMk/>
            <pc:sldMk cId="1806978855" sldId="1205"/>
            <ac:cxnSpMk id="14" creationId="{D0EF112E-0F56-C0C7-B555-7A3481D5EAB0}"/>
          </ac:cxnSpMkLst>
        </pc:cxnChg>
        <pc:cxnChg chg="mod">
          <ac:chgData name="Shibani Budhraja" userId="10e66efcd7f35c56" providerId="LiveId" clId="{104C8554-F990-7B41-997A-55F2C2B607C6}" dt="2024-02-09T14:30:08.072" v="324"/>
          <ac:cxnSpMkLst>
            <pc:docMk/>
            <pc:sldMk cId="1806978855" sldId="1205"/>
            <ac:cxnSpMk id="24" creationId="{B5F955B2-B376-6FEF-93B4-95DDB94901D7}"/>
          </ac:cxnSpMkLst>
        </pc:cxnChg>
        <pc:cxnChg chg="mod">
          <ac:chgData name="Shibani Budhraja" userId="10e66efcd7f35c56" providerId="LiveId" clId="{104C8554-F990-7B41-997A-55F2C2B607C6}" dt="2024-02-09T14:30:08.072" v="324"/>
          <ac:cxnSpMkLst>
            <pc:docMk/>
            <pc:sldMk cId="1806978855" sldId="1205"/>
            <ac:cxnSpMk id="25" creationId="{72C16F07-8B9E-2ECB-EBDE-CEC14620F26A}"/>
          </ac:cxnSpMkLst>
        </pc:cxnChg>
        <pc:cxnChg chg="add mod">
          <ac:chgData name="Shibani Budhraja" userId="10e66efcd7f35c56" providerId="LiveId" clId="{104C8554-F990-7B41-997A-55F2C2B607C6}" dt="2024-02-09T14:30:08.072" v="324"/>
          <ac:cxnSpMkLst>
            <pc:docMk/>
            <pc:sldMk cId="1806978855" sldId="1205"/>
            <ac:cxnSpMk id="26" creationId="{ECC7ED95-1170-0139-89B0-5288227803BF}"/>
          </ac:cxnSpMkLst>
        </pc:cxnChg>
        <pc:cxnChg chg="add mod">
          <ac:chgData name="Shibani Budhraja" userId="10e66efcd7f35c56" providerId="LiveId" clId="{104C8554-F990-7B41-997A-55F2C2B607C6}" dt="2024-02-09T14:30:08.072" v="324"/>
          <ac:cxnSpMkLst>
            <pc:docMk/>
            <pc:sldMk cId="1806978855" sldId="1205"/>
            <ac:cxnSpMk id="27" creationId="{8EE5EDC5-515C-AA5F-7699-84344FBDDC37}"/>
          </ac:cxnSpMkLst>
        </pc:cxnChg>
        <pc:cxnChg chg="mod topLvl">
          <ac:chgData name="Shibani Budhraja" userId="10e66efcd7f35c56" providerId="LiveId" clId="{104C8554-F990-7B41-997A-55F2C2B607C6}" dt="2024-02-09T14:31:08.021" v="343" actId="1038"/>
          <ac:cxnSpMkLst>
            <pc:docMk/>
            <pc:sldMk cId="1806978855" sldId="1205"/>
            <ac:cxnSpMk id="32" creationId="{F2DE6EF0-01CB-718C-EDCE-E0FDDD39D7B4}"/>
          </ac:cxnSpMkLst>
        </pc:cxnChg>
        <pc:cxnChg chg="mod topLvl">
          <ac:chgData name="Shibani Budhraja" userId="10e66efcd7f35c56" providerId="LiveId" clId="{104C8554-F990-7B41-997A-55F2C2B607C6}" dt="2024-02-09T14:30:50.814" v="336" actId="1038"/>
          <ac:cxnSpMkLst>
            <pc:docMk/>
            <pc:sldMk cId="1806978855" sldId="1205"/>
            <ac:cxnSpMk id="33" creationId="{813FBB92-B5F6-0BFF-7FC1-09EC3640F559}"/>
          </ac:cxnSpMkLst>
        </pc:cxnChg>
        <pc:cxnChg chg="add mod">
          <ac:chgData name="Shibani Budhraja" userId="10e66efcd7f35c56" providerId="LiveId" clId="{104C8554-F990-7B41-997A-55F2C2B607C6}" dt="2024-02-09T14:30:17.765" v="327"/>
          <ac:cxnSpMkLst>
            <pc:docMk/>
            <pc:sldMk cId="1806978855" sldId="1205"/>
            <ac:cxnSpMk id="34" creationId="{E1DBF9B3-60DB-B640-CBC6-449B127F40B2}"/>
          </ac:cxnSpMkLst>
        </pc:cxnChg>
        <pc:cxnChg chg="add mod">
          <ac:chgData name="Shibani Budhraja" userId="10e66efcd7f35c56" providerId="LiveId" clId="{104C8554-F990-7B41-997A-55F2C2B607C6}" dt="2024-02-09T14:30:17.765" v="327"/>
          <ac:cxnSpMkLst>
            <pc:docMk/>
            <pc:sldMk cId="1806978855" sldId="1205"/>
            <ac:cxnSpMk id="35" creationId="{A30B79A7-76DF-5E94-E83B-82CF5EF372EC}"/>
          </ac:cxnSpMkLst>
        </pc:cxnChg>
        <pc:cxnChg chg="add mod">
          <ac:chgData name="Shibani Budhraja" userId="10e66efcd7f35c56" providerId="LiveId" clId="{104C8554-F990-7B41-997A-55F2C2B607C6}" dt="2024-02-09T14:34:16.856" v="406" actId="14100"/>
          <ac:cxnSpMkLst>
            <pc:docMk/>
            <pc:sldMk cId="1806978855" sldId="1205"/>
            <ac:cxnSpMk id="44" creationId="{7E6AED03-072F-2CD9-1DBD-960A50A0F6BB}"/>
          </ac:cxnSpMkLst>
        </pc:cxnChg>
      </pc:sldChg>
      <pc:sldChg chg="addSp delSp modSp del mod">
        <pc:chgData name="Shibani Budhraja" userId="10e66efcd7f35c56" providerId="LiveId" clId="{104C8554-F990-7B41-997A-55F2C2B607C6}" dt="2024-02-09T14:23:44.907" v="310" actId="2696"/>
        <pc:sldMkLst>
          <pc:docMk/>
          <pc:sldMk cId="1311257773" sldId="1206"/>
        </pc:sldMkLst>
        <pc:picChg chg="add del mod">
          <ac:chgData name="Shibani Budhraja" userId="10e66efcd7f35c56" providerId="LiveId" clId="{104C8554-F990-7B41-997A-55F2C2B607C6}" dt="2024-02-09T14:10:42.650" v="132" actId="478"/>
          <ac:picMkLst>
            <pc:docMk/>
            <pc:sldMk cId="1311257773" sldId="1206"/>
            <ac:picMk id="9" creationId="{B23872D0-EABA-A3D8-3703-86B26764F4D6}"/>
          </ac:picMkLst>
        </pc:picChg>
        <pc:cxnChg chg="add del mod">
          <ac:chgData name="Shibani Budhraja" userId="10e66efcd7f35c56" providerId="LiveId" clId="{104C8554-F990-7B41-997A-55F2C2B607C6}" dt="2024-02-09T14:06:53.491" v="94" actId="478"/>
          <ac:cxnSpMkLst>
            <pc:docMk/>
            <pc:sldMk cId="1311257773" sldId="1206"/>
            <ac:cxnSpMk id="17" creationId="{10F88E15-B38C-E234-944C-1EDF184E1E30}"/>
          </ac:cxnSpMkLst>
        </pc:cxnChg>
        <pc:cxnChg chg="add del mod">
          <ac:chgData name="Shibani Budhraja" userId="10e66efcd7f35c56" providerId="LiveId" clId="{104C8554-F990-7B41-997A-55F2C2B607C6}" dt="2024-02-09T14:07:45.580" v="116" actId="11529"/>
          <ac:cxnSpMkLst>
            <pc:docMk/>
            <pc:sldMk cId="1311257773" sldId="1206"/>
            <ac:cxnSpMk id="21" creationId="{59990405-1996-C5DF-276C-7E5CE88FD800}"/>
          </ac:cxnSpMkLst>
        </pc:cxnChg>
        <pc:cxnChg chg="add mod">
          <ac:chgData name="Shibani Budhraja" userId="10e66efcd7f35c56" providerId="LiveId" clId="{104C8554-F990-7B41-997A-55F2C2B607C6}" dt="2024-02-09T14:07:44.072" v="112" actId="571"/>
          <ac:cxnSpMkLst>
            <pc:docMk/>
            <pc:sldMk cId="1311257773" sldId="1206"/>
            <ac:cxnSpMk id="25" creationId="{05FAFDF2-4298-C78A-F6CD-34B68067B8EF}"/>
          </ac:cxnSpMkLst>
        </pc:cxnChg>
        <pc:cxnChg chg="add del mod">
          <ac:chgData name="Shibani Budhraja" userId="10e66efcd7f35c56" providerId="LiveId" clId="{104C8554-F990-7B41-997A-55F2C2B607C6}" dt="2024-02-09T14:10:41.822" v="131" actId="478"/>
          <ac:cxnSpMkLst>
            <pc:docMk/>
            <pc:sldMk cId="1311257773" sldId="1206"/>
            <ac:cxnSpMk id="31" creationId="{42D5AFF6-23E7-5D9E-BFF4-BA91693DDAD4}"/>
          </ac:cxnSpMkLst>
        </pc:cxnChg>
      </pc:sldChg>
      <pc:sldChg chg="addSp delSp modSp add mod modAnim">
        <pc:chgData name="Shibani Budhraja" userId="10e66efcd7f35c56" providerId="LiveId" clId="{104C8554-F990-7B41-997A-55F2C2B607C6}" dt="2024-02-09T17:48:21.724" v="751" actId="478"/>
        <pc:sldMkLst>
          <pc:docMk/>
          <pc:sldMk cId="2406619234" sldId="1207"/>
        </pc:sldMkLst>
        <pc:spChg chg="mod">
          <ac:chgData name="Shibani Budhraja" userId="10e66efcd7f35c56" providerId="LiveId" clId="{104C8554-F990-7B41-997A-55F2C2B607C6}" dt="2024-02-09T15:03:10.086" v="599" actId="108"/>
          <ac:spMkLst>
            <pc:docMk/>
            <pc:sldMk cId="2406619234" sldId="1207"/>
            <ac:spMk id="2" creationId="{FD109D97-A25F-7661-EE7B-9DE9A9140937}"/>
          </ac:spMkLst>
        </pc:spChg>
        <pc:spChg chg="mod">
          <ac:chgData name="Shibani Budhraja" userId="10e66efcd7f35c56" providerId="LiveId" clId="{104C8554-F990-7B41-997A-55F2C2B607C6}" dt="2024-02-09T14:29:59.810" v="323" actId="1076"/>
          <ac:spMkLst>
            <pc:docMk/>
            <pc:sldMk cId="2406619234" sldId="1207"/>
            <ac:spMk id="3" creationId="{189905F0-F638-76C8-B9C6-08ADEA555B07}"/>
          </ac:spMkLst>
        </pc:spChg>
        <pc:spChg chg="add mod">
          <ac:chgData name="Shibani Budhraja" userId="10e66efcd7f35c56" providerId="LiveId" clId="{104C8554-F990-7B41-997A-55F2C2B607C6}" dt="2024-02-09T14:18:34.990" v="292" actId="20577"/>
          <ac:spMkLst>
            <pc:docMk/>
            <pc:sldMk cId="2406619234" sldId="1207"/>
            <ac:spMk id="42" creationId="{E2231A15-75B4-DEAF-9205-83476A1D0969}"/>
          </ac:spMkLst>
        </pc:spChg>
        <pc:spChg chg="add mod">
          <ac:chgData name="Shibani Budhraja" userId="10e66efcd7f35c56" providerId="LiveId" clId="{104C8554-F990-7B41-997A-55F2C2B607C6}" dt="2024-02-09T14:18:43.691" v="293" actId="1076"/>
          <ac:spMkLst>
            <pc:docMk/>
            <pc:sldMk cId="2406619234" sldId="1207"/>
            <ac:spMk id="44" creationId="{2A6A5CE1-287D-3F5B-5167-AE5F752FF9EA}"/>
          </ac:spMkLst>
        </pc:spChg>
        <pc:grpChg chg="add">
          <ac:chgData name="Shibani Budhraja" userId="10e66efcd7f35c56" providerId="LiveId" clId="{104C8554-F990-7B41-997A-55F2C2B607C6}" dt="2024-02-09T14:17:58.587" v="281" actId="164"/>
          <ac:grpSpMkLst>
            <pc:docMk/>
            <pc:sldMk cId="2406619234" sldId="1207"/>
            <ac:grpSpMk id="43" creationId="{C85A5AFE-7930-3E46-B616-20A26F50243F}"/>
          </ac:grpSpMkLst>
        </pc:grpChg>
        <pc:picChg chg="add del">
          <ac:chgData name="Shibani Budhraja" userId="10e66efcd7f35c56" providerId="LiveId" clId="{104C8554-F990-7B41-997A-55F2C2B607C6}" dt="2024-02-09T14:11:08.391" v="152" actId="478"/>
          <ac:picMkLst>
            <pc:docMk/>
            <pc:sldMk cId="2406619234" sldId="1207"/>
            <ac:picMk id="5" creationId="{6251D5C0-5731-D823-971B-6DA7DFE08C84}"/>
          </ac:picMkLst>
        </pc:picChg>
        <pc:picChg chg="add del mod">
          <ac:chgData name="Shibani Budhraja" userId="10e66efcd7f35c56" providerId="LiveId" clId="{104C8554-F990-7B41-997A-55F2C2B607C6}" dt="2024-02-09T17:48:21.724" v="751" actId="478"/>
          <ac:picMkLst>
            <pc:docMk/>
            <pc:sldMk cId="2406619234" sldId="1207"/>
            <ac:picMk id="5" creationId="{72E789E3-FA83-7B69-F080-A26FEEE651E0}"/>
          </ac:picMkLst>
        </pc:picChg>
        <pc:picChg chg="mod">
          <ac:chgData name="Shibani Budhraja" userId="10e66efcd7f35c56" providerId="LiveId" clId="{104C8554-F990-7B41-997A-55F2C2B607C6}" dt="2024-02-09T14:12:48.692" v="170" actId="1076"/>
          <ac:picMkLst>
            <pc:docMk/>
            <pc:sldMk cId="2406619234" sldId="1207"/>
            <ac:picMk id="9" creationId="{D29D4531-D331-D503-8DA9-A40D537B5E3D}"/>
          </ac:picMkLst>
        </pc:picChg>
        <pc:cxnChg chg="add mod">
          <ac:chgData name="Shibani Budhraja" userId="10e66efcd7f35c56" providerId="LiveId" clId="{104C8554-F990-7B41-997A-55F2C2B607C6}" dt="2024-02-09T14:23:38.757" v="309" actId="14100"/>
          <ac:cxnSpMkLst>
            <pc:docMk/>
            <pc:sldMk cId="2406619234" sldId="1207"/>
            <ac:cxnSpMk id="13" creationId="{1BF6FF66-97D0-13DD-4699-1309486ED570}"/>
          </ac:cxnSpMkLst>
        </pc:cxnChg>
        <pc:cxnChg chg="mod">
          <ac:chgData name="Shibani Budhraja" userId="10e66efcd7f35c56" providerId="LiveId" clId="{104C8554-F990-7B41-997A-55F2C2B607C6}" dt="2024-02-09T14:14:12.168" v="198" actId="1076"/>
          <ac:cxnSpMkLst>
            <pc:docMk/>
            <pc:sldMk cId="2406619234" sldId="1207"/>
            <ac:cxnSpMk id="31" creationId="{169B997E-1082-2E8B-CB02-6612724FE226}"/>
          </ac:cxnSpMkLst>
        </pc:cxnChg>
        <pc:cxnChg chg="add mod">
          <ac:chgData name="Shibani Budhraja" userId="10e66efcd7f35c56" providerId="LiveId" clId="{104C8554-F990-7B41-997A-55F2C2B607C6}" dt="2024-02-09T14:17:23.126" v="280" actId="1076"/>
          <ac:cxnSpMkLst>
            <pc:docMk/>
            <pc:sldMk cId="2406619234" sldId="1207"/>
            <ac:cxnSpMk id="35" creationId="{8C88FC3E-62BE-EE7F-5B2B-033A79F9A80F}"/>
          </ac:cxnSpMkLst>
        </pc:cxnChg>
        <pc:cxnChg chg="add mod">
          <ac:chgData name="Shibani Budhraja" userId="10e66efcd7f35c56" providerId="LiveId" clId="{104C8554-F990-7B41-997A-55F2C2B607C6}" dt="2024-02-09T14:17:23.126" v="280" actId="1076"/>
          <ac:cxnSpMkLst>
            <pc:docMk/>
            <pc:sldMk cId="2406619234" sldId="1207"/>
            <ac:cxnSpMk id="37" creationId="{8C91B4BB-EC97-0E0A-246A-A3B06E7DF722}"/>
          </ac:cxnSpMkLst>
        </pc:cxnChg>
      </pc:sldChg>
      <pc:sldChg chg="modSp mod">
        <pc:chgData name="Shibani Budhraja" userId="10e66efcd7f35c56" providerId="LiveId" clId="{104C8554-F990-7B41-997A-55F2C2B607C6}" dt="2024-02-09T15:01:37.830" v="569" actId="108"/>
        <pc:sldMkLst>
          <pc:docMk/>
          <pc:sldMk cId="328684788" sldId="1208"/>
        </pc:sldMkLst>
        <pc:spChg chg="mod">
          <ac:chgData name="Shibani Budhraja" userId="10e66efcd7f35c56" providerId="LiveId" clId="{104C8554-F990-7B41-997A-55F2C2B607C6}" dt="2024-02-09T15:01:37.830" v="569" actId="108"/>
          <ac:spMkLst>
            <pc:docMk/>
            <pc:sldMk cId="328684788" sldId="1208"/>
            <ac:spMk id="2" creationId="{4ACF2BC8-5AEE-9F45-9B9C-BEDEFA92956C}"/>
          </ac:spMkLst>
        </pc:spChg>
      </pc:sldChg>
      <pc:sldChg chg="modSp mod">
        <pc:chgData name="Shibani Budhraja" userId="10e66efcd7f35c56" providerId="LiveId" clId="{104C8554-F990-7B41-997A-55F2C2B607C6}" dt="2024-02-09T15:01:47.081" v="572" actId="108"/>
        <pc:sldMkLst>
          <pc:docMk/>
          <pc:sldMk cId="2397891279" sldId="1209"/>
        </pc:sldMkLst>
        <pc:spChg chg="mod">
          <ac:chgData name="Shibani Budhraja" userId="10e66efcd7f35c56" providerId="LiveId" clId="{104C8554-F990-7B41-997A-55F2C2B607C6}" dt="2024-02-09T15:01:47.081" v="572" actId="108"/>
          <ac:spMkLst>
            <pc:docMk/>
            <pc:sldMk cId="2397891279" sldId="1209"/>
            <ac:spMk id="2" creationId="{4ACF2BC8-5AEE-9F45-9B9C-BEDEFA92956C}"/>
          </ac:spMkLst>
        </pc:spChg>
      </pc:sldChg>
      <pc:sldChg chg="modSp mod">
        <pc:chgData name="Shibani Budhraja" userId="10e66efcd7f35c56" providerId="LiveId" clId="{104C8554-F990-7B41-997A-55F2C2B607C6}" dt="2024-02-09T15:01:51.132" v="573" actId="108"/>
        <pc:sldMkLst>
          <pc:docMk/>
          <pc:sldMk cId="2581567943" sldId="1210"/>
        </pc:sldMkLst>
        <pc:spChg chg="mod">
          <ac:chgData name="Shibani Budhraja" userId="10e66efcd7f35c56" providerId="LiveId" clId="{104C8554-F990-7B41-997A-55F2C2B607C6}" dt="2024-02-09T15:01:51.132" v="573" actId="108"/>
          <ac:spMkLst>
            <pc:docMk/>
            <pc:sldMk cId="2581567943" sldId="1210"/>
            <ac:spMk id="2" creationId="{4ACF2BC8-5AEE-9F45-9B9C-BEDEFA92956C}"/>
          </ac:spMkLst>
        </pc:spChg>
      </pc:sldChg>
      <pc:sldChg chg="modSp mod">
        <pc:chgData name="Shibani Budhraja" userId="10e66efcd7f35c56" providerId="LiveId" clId="{104C8554-F990-7B41-997A-55F2C2B607C6}" dt="2024-02-09T15:00:38.411" v="560" actId="108"/>
        <pc:sldMkLst>
          <pc:docMk/>
          <pc:sldMk cId="2310569232" sldId="1211"/>
        </pc:sldMkLst>
        <pc:spChg chg="mod">
          <ac:chgData name="Shibani Budhraja" userId="10e66efcd7f35c56" providerId="LiveId" clId="{104C8554-F990-7B41-997A-55F2C2B607C6}" dt="2024-02-09T15:00:38.411" v="560" actId="108"/>
          <ac:spMkLst>
            <pc:docMk/>
            <pc:sldMk cId="2310569232" sldId="1211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1:56.854" v="575" actId="108"/>
        <pc:sldMkLst>
          <pc:docMk/>
          <pc:sldMk cId="2769999890" sldId="1212"/>
        </pc:sldMkLst>
        <pc:spChg chg="mod">
          <ac:chgData name="Shibani Budhraja" userId="10e66efcd7f35c56" providerId="LiveId" clId="{104C8554-F990-7B41-997A-55F2C2B607C6}" dt="2024-02-09T15:01:56.854" v="575" actId="108"/>
          <ac:spMkLst>
            <pc:docMk/>
            <pc:sldMk cId="2769999890" sldId="1212"/>
            <ac:spMk id="2" creationId="{00000000-0000-0000-0000-000000000000}"/>
          </ac:spMkLst>
        </pc:spChg>
      </pc:sldChg>
      <pc:sldChg chg="modSp mod">
        <pc:chgData name="Shibani Budhraja" userId="10e66efcd7f35c56" providerId="LiveId" clId="{104C8554-F990-7B41-997A-55F2C2B607C6}" dt="2024-02-09T15:02:02.100" v="577" actId="108"/>
        <pc:sldMkLst>
          <pc:docMk/>
          <pc:sldMk cId="837004858" sldId="1213"/>
        </pc:sldMkLst>
        <pc:spChg chg="mod">
          <ac:chgData name="Shibani Budhraja" userId="10e66efcd7f35c56" providerId="LiveId" clId="{104C8554-F990-7B41-997A-55F2C2B607C6}" dt="2024-02-09T15:02:02.100" v="577" actId="108"/>
          <ac:spMkLst>
            <pc:docMk/>
            <pc:sldMk cId="837004858" sldId="1213"/>
            <ac:spMk id="2" creationId="{00000000-0000-0000-0000-000000000000}"/>
          </ac:spMkLst>
        </pc:spChg>
      </pc:sldChg>
    </pc:docChg>
  </pc:docChgLst>
  <pc:docChgLst>
    <pc:chgData name="Nawang Bhutia" userId="2d1013e4ccdc32e6" providerId="LiveId" clId="{5C38506D-6539-4B8D-BFD7-EC4891B987BE}"/>
    <pc:docChg chg="undo custSel addSld delSld modSld sldOrd">
      <pc:chgData name="Nawang Bhutia" userId="2d1013e4ccdc32e6" providerId="LiveId" clId="{5C38506D-6539-4B8D-BFD7-EC4891B987BE}" dt="2024-02-12T12:33:03.750" v="407" actId="207"/>
      <pc:docMkLst>
        <pc:docMk/>
      </pc:docMkLst>
      <pc:sldChg chg="modSp mod">
        <pc:chgData name="Nawang Bhutia" userId="2d1013e4ccdc32e6" providerId="LiveId" clId="{5C38506D-6539-4B8D-BFD7-EC4891B987BE}" dt="2024-02-09T12:34:14.142" v="8" actId="207"/>
        <pc:sldMkLst>
          <pc:docMk/>
          <pc:sldMk cId="3202735193" sldId="403"/>
        </pc:sldMkLst>
        <pc:spChg chg="mod">
          <ac:chgData name="Nawang Bhutia" userId="2d1013e4ccdc32e6" providerId="LiveId" clId="{5C38506D-6539-4B8D-BFD7-EC4891B987BE}" dt="2024-02-09T12:34:14.142" v="8" actId="207"/>
          <ac:spMkLst>
            <pc:docMk/>
            <pc:sldMk cId="3202735193" sldId="403"/>
            <ac:spMk id="2" creationId="{00000000-0000-0000-0000-000000000000}"/>
          </ac:spMkLst>
        </pc:spChg>
      </pc:sldChg>
      <pc:sldChg chg="modSp del mod">
        <pc:chgData name="Nawang Bhutia" userId="2d1013e4ccdc32e6" providerId="LiveId" clId="{5C38506D-6539-4B8D-BFD7-EC4891B987BE}" dt="2024-02-09T15:42:14.363" v="244" actId="47"/>
        <pc:sldMkLst>
          <pc:docMk/>
          <pc:sldMk cId="298546792" sldId="413"/>
        </pc:sldMkLst>
        <pc:spChg chg="mod">
          <ac:chgData name="Nawang Bhutia" userId="2d1013e4ccdc32e6" providerId="LiveId" clId="{5C38506D-6539-4B8D-BFD7-EC4891B987BE}" dt="2024-02-09T15:41:31.493" v="243" actId="207"/>
          <ac:spMkLst>
            <pc:docMk/>
            <pc:sldMk cId="298546792" sldId="413"/>
            <ac:spMk id="2" creationId="{00000000-0000-0000-0000-000000000000}"/>
          </ac:spMkLst>
        </pc:spChg>
      </pc:sldChg>
      <pc:sldChg chg="modSp mod">
        <pc:chgData name="Nawang Bhutia" userId="2d1013e4ccdc32e6" providerId="LiveId" clId="{5C38506D-6539-4B8D-BFD7-EC4891B987BE}" dt="2024-02-09T13:57:33.927" v="58" actId="207"/>
        <pc:sldMkLst>
          <pc:docMk/>
          <pc:sldMk cId="1301861505" sldId="415"/>
        </pc:sldMkLst>
        <pc:spChg chg="mod">
          <ac:chgData name="Nawang Bhutia" userId="2d1013e4ccdc32e6" providerId="LiveId" clId="{5C38506D-6539-4B8D-BFD7-EC4891B987BE}" dt="2024-02-09T13:57:33.927" v="58" actId="207"/>
          <ac:spMkLst>
            <pc:docMk/>
            <pc:sldMk cId="1301861505" sldId="415"/>
            <ac:spMk id="2" creationId="{00000000-0000-0000-0000-000000000000}"/>
          </ac:spMkLst>
        </pc:spChg>
      </pc:sldChg>
      <pc:sldChg chg="modSp mod">
        <pc:chgData name="Nawang Bhutia" userId="2d1013e4ccdc32e6" providerId="LiveId" clId="{5C38506D-6539-4B8D-BFD7-EC4891B987BE}" dt="2024-02-09T15:46:13.599" v="265" actId="207"/>
        <pc:sldMkLst>
          <pc:docMk/>
          <pc:sldMk cId="1361480922" sldId="436"/>
        </pc:sldMkLst>
        <pc:spChg chg="mod">
          <ac:chgData name="Nawang Bhutia" userId="2d1013e4ccdc32e6" providerId="LiveId" clId="{5C38506D-6539-4B8D-BFD7-EC4891B987BE}" dt="2024-02-09T15:46:13.599" v="265" actId="207"/>
          <ac:spMkLst>
            <pc:docMk/>
            <pc:sldMk cId="1361480922" sldId="436"/>
            <ac:spMk id="3" creationId="{00000000-0000-0000-0000-000000000000}"/>
          </ac:spMkLst>
        </pc:spChg>
      </pc:sldChg>
      <pc:sldChg chg="modSp mod">
        <pc:chgData name="Nawang Bhutia" userId="2d1013e4ccdc32e6" providerId="LiveId" clId="{5C38506D-6539-4B8D-BFD7-EC4891B987BE}" dt="2024-02-09T17:57:44.575" v="401" actId="207"/>
        <pc:sldMkLst>
          <pc:docMk/>
          <pc:sldMk cId="242256483" sldId="438"/>
        </pc:sldMkLst>
        <pc:spChg chg="mod">
          <ac:chgData name="Nawang Bhutia" userId="2d1013e4ccdc32e6" providerId="LiveId" clId="{5C38506D-6539-4B8D-BFD7-EC4891B987BE}" dt="2024-02-09T17:57:44.575" v="401" actId="207"/>
          <ac:spMkLst>
            <pc:docMk/>
            <pc:sldMk cId="242256483" sldId="438"/>
            <ac:spMk id="2" creationId="{00000000-0000-0000-0000-000000000000}"/>
          </ac:spMkLst>
        </pc:spChg>
      </pc:sldChg>
      <pc:sldChg chg="modSp mod">
        <pc:chgData name="Nawang Bhutia" userId="2d1013e4ccdc32e6" providerId="LiveId" clId="{5C38506D-6539-4B8D-BFD7-EC4891B987BE}" dt="2024-02-09T12:47:43.293" v="56" actId="207"/>
        <pc:sldMkLst>
          <pc:docMk/>
          <pc:sldMk cId="1456012652" sldId="439"/>
        </pc:sldMkLst>
        <pc:spChg chg="mod">
          <ac:chgData name="Nawang Bhutia" userId="2d1013e4ccdc32e6" providerId="LiveId" clId="{5C38506D-6539-4B8D-BFD7-EC4891B987BE}" dt="2024-02-09T12:47:43.293" v="56" actId="207"/>
          <ac:spMkLst>
            <pc:docMk/>
            <pc:sldMk cId="1456012652" sldId="439"/>
            <ac:spMk id="2" creationId="{00000000-0000-0000-0000-000000000000}"/>
          </ac:spMkLst>
        </pc:spChg>
      </pc:sldChg>
      <pc:sldChg chg="modSp del mod">
        <pc:chgData name="Nawang Bhutia" userId="2d1013e4ccdc32e6" providerId="LiveId" clId="{5C38506D-6539-4B8D-BFD7-EC4891B987BE}" dt="2024-02-09T15:51:18.401" v="295" actId="47"/>
        <pc:sldMkLst>
          <pc:docMk/>
          <pc:sldMk cId="1616079447" sldId="441"/>
        </pc:sldMkLst>
        <pc:spChg chg="mod">
          <ac:chgData name="Nawang Bhutia" userId="2d1013e4ccdc32e6" providerId="LiveId" clId="{5C38506D-6539-4B8D-BFD7-EC4891B987BE}" dt="2024-02-09T15:50:22.702" v="290" actId="207"/>
          <ac:spMkLst>
            <pc:docMk/>
            <pc:sldMk cId="1616079447" sldId="441"/>
            <ac:spMk id="7" creationId="{00000000-0000-0000-0000-000000000000}"/>
          </ac:spMkLst>
        </pc:spChg>
      </pc:sldChg>
      <pc:sldChg chg="del">
        <pc:chgData name="Nawang Bhutia" userId="2d1013e4ccdc32e6" providerId="LiveId" clId="{5C38506D-6539-4B8D-BFD7-EC4891B987BE}" dt="2024-02-09T14:21:12.679" v="118" actId="47"/>
        <pc:sldMkLst>
          <pc:docMk/>
          <pc:sldMk cId="275067115" sldId="449"/>
        </pc:sldMkLst>
      </pc:sldChg>
      <pc:sldChg chg="add">
        <pc:chgData name="Nawang Bhutia" userId="2d1013e4ccdc32e6" providerId="LiveId" clId="{5C38506D-6539-4B8D-BFD7-EC4891B987BE}" dt="2024-02-09T15:42:31.950" v="246"/>
        <pc:sldMkLst>
          <pc:docMk/>
          <pc:sldMk cId="2217174832" sldId="457"/>
        </pc:sldMkLst>
      </pc:sldChg>
      <pc:sldChg chg="del">
        <pc:chgData name="Nawang Bhutia" userId="2d1013e4ccdc32e6" providerId="LiveId" clId="{5C38506D-6539-4B8D-BFD7-EC4891B987BE}" dt="2024-02-09T15:42:28.098" v="245" actId="2696"/>
        <pc:sldMkLst>
          <pc:docMk/>
          <pc:sldMk cId="2750110182" sldId="457"/>
        </pc:sldMkLst>
      </pc:sldChg>
      <pc:sldChg chg="modSp mod ord">
        <pc:chgData name="Nawang Bhutia" userId="2d1013e4ccdc32e6" providerId="LiveId" clId="{5C38506D-6539-4B8D-BFD7-EC4891B987BE}" dt="2024-02-09T17:35:11.525" v="376"/>
        <pc:sldMkLst>
          <pc:docMk/>
          <pc:sldMk cId="160005897" sldId="461"/>
        </pc:sldMkLst>
        <pc:spChg chg="mod">
          <ac:chgData name="Nawang Bhutia" userId="2d1013e4ccdc32e6" providerId="LiveId" clId="{5C38506D-6539-4B8D-BFD7-EC4891B987BE}" dt="2024-02-09T15:47:32.363" v="271" actId="207"/>
          <ac:spMkLst>
            <pc:docMk/>
            <pc:sldMk cId="160005897" sldId="461"/>
            <ac:spMk id="12" creationId="{B4820CCF-93A9-14AD-5041-9BDCB5B3C0EF}"/>
          </ac:spMkLst>
        </pc:spChg>
        <pc:spChg chg="mod">
          <ac:chgData name="Nawang Bhutia" userId="2d1013e4ccdc32e6" providerId="LiveId" clId="{5C38506D-6539-4B8D-BFD7-EC4891B987BE}" dt="2024-02-09T15:47:24.605" v="269" actId="207"/>
          <ac:spMkLst>
            <pc:docMk/>
            <pc:sldMk cId="160005897" sldId="461"/>
            <ac:spMk id="18" creationId="{268C128C-9227-D2C5-1CBE-712608E341C4}"/>
          </ac:spMkLst>
        </pc:spChg>
        <pc:spChg chg="mod">
          <ac:chgData name="Nawang Bhutia" userId="2d1013e4ccdc32e6" providerId="LiveId" clId="{5C38506D-6539-4B8D-BFD7-EC4891B987BE}" dt="2024-02-09T15:47:24.605" v="269" actId="207"/>
          <ac:spMkLst>
            <pc:docMk/>
            <pc:sldMk cId="160005897" sldId="461"/>
            <ac:spMk id="19" creationId="{978ECE1D-280A-B5F1-963B-1A35BAE1D6B7}"/>
          </ac:spMkLst>
        </pc:spChg>
        <pc:spChg chg="mod">
          <ac:chgData name="Nawang Bhutia" userId="2d1013e4ccdc32e6" providerId="LiveId" clId="{5C38506D-6539-4B8D-BFD7-EC4891B987BE}" dt="2024-02-09T15:47:17.919" v="267" actId="207"/>
          <ac:spMkLst>
            <pc:docMk/>
            <pc:sldMk cId="160005897" sldId="461"/>
            <ac:spMk id="21" creationId="{76337661-21C8-764F-816C-4849BFF26F81}"/>
          </ac:spMkLst>
        </pc:spChg>
        <pc:picChg chg="mod">
          <ac:chgData name="Nawang Bhutia" userId="2d1013e4ccdc32e6" providerId="LiveId" clId="{5C38506D-6539-4B8D-BFD7-EC4891B987BE}" dt="2024-02-09T16:22:21.242" v="319" actId="1076"/>
          <ac:picMkLst>
            <pc:docMk/>
            <pc:sldMk cId="160005897" sldId="461"/>
            <ac:picMk id="4" creationId="{00000000-0000-0000-0000-000000000000}"/>
          </ac:picMkLst>
        </pc:picChg>
      </pc:sldChg>
      <pc:sldChg chg="del">
        <pc:chgData name="Nawang Bhutia" userId="2d1013e4ccdc32e6" providerId="LiveId" clId="{5C38506D-6539-4B8D-BFD7-EC4891B987BE}" dt="2024-02-09T13:59:20.183" v="61" actId="47"/>
        <pc:sldMkLst>
          <pc:docMk/>
          <pc:sldMk cId="1533825995" sldId="463"/>
        </pc:sldMkLst>
      </pc:sldChg>
      <pc:sldChg chg="addSp modSp mod modAnim">
        <pc:chgData name="Nawang Bhutia" userId="2d1013e4ccdc32e6" providerId="LiveId" clId="{5C38506D-6539-4B8D-BFD7-EC4891B987BE}" dt="2024-02-09T14:30:06.503" v="167" actId="207"/>
        <pc:sldMkLst>
          <pc:docMk/>
          <pc:sldMk cId="1773635328" sldId="464"/>
        </pc:sldMkLst>
        <pc:spChg chg="add mod">
          <ac:chgData name="Nawang Bhutia" userId="2d1013e4ccdc32e6" providerId="LiveId" clId="{5C38506D-6539-4B8D-BFD7-EC4891B987BE}" dt="2024-02-09T14:29:42.952" v="161" actId="571"/>
          <ac:spMkLst>
            <pc:docMk/>
            <pc:sldMk cId="1773635328" sldId="464"/>
            <ac:spMk id="7" creationId="{170D050F-2498-F5DC-06DD-F649FD3D773C}"/>
          </ac:spMkLst>
        </pc:spChg>
        <pc:spChg chg="add mod">
          <ac:chgData name="Nawang Bhutia" userId="2d1013e4ccdc32e6" providerId="LiveId" clId="{5C38506D-6539-4B8D-BFD7-EC4891B987BE}" dt="2024-02-09T14:29:42.952" v="161" actId="571"/>
          <ac:spMkLst>
            <pc:docMk/>
            <pc:sldMk cId="1773635328" sldId="464"/>
            <ac:spMk id="8" creationId="{4628C77A-6C7C-154E-68CB-0AECD05D962E}"/>
          </ac:spMkLst>
        </pc:spChg>
        <pc:spChg chg="add mod">
          <ac:chgData name="Nawang Bhutia" userId="2d1013e4ccdc32e6" providerId="LiveId" clId="{5C38506D-6539-4B8D-BFD7-EC4891B987BE}" dt="2024-02-09T14:29:42.952" v="161" actId="571"/>
          <ac:spMkLst>
            <pc:docMk/>
            <pc:sldMk cId="1773635328" sldId="464"/>
            <ac:spMk id="9" creationId="{2852B4D0-318C-F312-9AB4-6080A296BA5A}"/>
          </ac:spMkLst>
        </pc:spChg>
        <pc:spChg chg="mod">
          <ac:chgData name="Nawang Bhutia" userId="2d1013e4ccdc32e6" providerId="LiveId" clId="{5C38506D-6539-4B8D-BFD7-EC4891B987BE}" dt="2024-02-09T14:30:06.503" v="167" actId="207"/>
          <ac:spMkLst>
            <pc:docMk/>
            <pc:sldMk cId="1773635328" sldId="464"/>
            <ac:spMk id="24" creationId="{0E9DB28D-E5FD-9298-F155-3F82C202CFFA}"/>
          </ac:spMkLst>
        </pc:spChg>
        <pc:spChg chg="mod">
          <ac:chgData name="Nawang Bhutia" userId="2d1013e4ccdc32e6" providerId="LiveId" clId="{5C38506D-6539-4B8D-BFD7-EC4891B987BE}" dt="2024-02-09T14:29:53.495" v="163" actId="207"/>
          <ac:spMkLst>
            <pc:docMk/>
            <pc:sldMk cId="1773635328" sldId="464"/>
            <ac:spMk id="25" creationId="{BC7ACCBC-9806-358E-DB93-69A9CC1478A3}"/>
          </ac:spMkLst>
        </pc:spChg>
        <pc:spChg chg="mod">
          <ac:chgData name="Nawang Bhutia" userId="2d1013e4ccdc32e6" providerId="LiveId" clId="{5C38506D-6539-4B8D-BFD7-EC4891B987BE}" dt="2024-02-09T14:29:58.541" v="165" actId="207"/>
          <ac:spMkLst>
            <pc:docMk/>
            <pc:sldMk cId="1773635328" sldId="464"/>
            <ac:spMk id="28" creationId="{85C4A1D0-D804-54B1-7CCB-66075B71ED6A}"/>
          </ac:spMkLst>
        </pc:spChg>
        <pc:spChg chg="mod">
          <ac:chgData name="Nawang Bhutia" userId="2d1013e4ccdc32e6" providerId="LiveId" clId="{5C38506D-6539-4B8D-BFD7-EC4891B987BE}" dt="2024-02-09T14:29:53.495" v="163" actId="207"/>
          <ac:spMkLst>
            <pc:docMk/>
            <pc:sldMk cId="1773635328" sldId="464"/>
            <ac:spMk id="29" creationId="{3CBD73D1-F07A-582F-0F7A-C944EBA75D4D}"/>
          </ac:spMkLst>
        </pc:spChg>
        <pc:spChg chg="mod">
          <ac:chgData name="Nawang Bhutia" userId="2d1013e4ccdc32e6" providerId="LiveId" clId="{5C38506D-6539-4B8D-BFD7-EC4891B987BE}" dt="2024-02-09T14:29:53.495" v="163" actId="207"/>
          <ac:spMkLst>
            <pc:docMk/>
            <pc:sldMk cId="1773635328" sldId="464"/>
            <ac:spMk id="30" creationId="{15D4B8BD-35AD-B8C1-9E5C-F5635529BD99}"/>
          </ac:spMkLst>
        </pc:spChg>
        <pc:spChg chg="mod">
          <ac:chgData name="Nawang Bhutia" userId="2d1013e4ccdc32e6" providerId="LiveId" clId="{5C38506D-6539-4B8D-BFD7-EC4891B987BE}" dt="2024-02-09T14:29:53.495" v="163" actId="207"/>
          <ac:spMkLst>
            <pc:docMk/>
            <pc:sldMk cId="1773635328" sldId="464"/>
            <ac:spMk id="31" creationId="{E0F4A2F9-C103-F571-34D5-24C66907F5E0}"/>
          </ac:spMkLst>
        </pc:spChg>
        <pc:spChg chg="mod">
          <ac:chgData name="Nawang Bhutia" userId="2d1013e4ccdc32e6" providerId="LiveId" clId="{5C38506D-6539-4B8D-BFD7-EC4891B987BE}" dt="2024-02-09T14:29:53.495" v="163" actId="207"/>
          <ac:spMkLst>
            <pc:docMk/>
            <pc:sldMk cId="1773635328" sldId="464"/>
            <ac:spMk id="32" creationId="{88BF3422-D8AC-8742-0272-05E39F1F1B92}"/>
          </ac:spMkLst>
        </pc:spChg>
        <pc:spChg chg="mod">
          <ac:chgData name="Nawang Bhutia" userId="2d1013e4ccdc32e6" providerId="LiveId" clId="{5C38506D-6539-4B8D-BFD7-EC4891B987BE}" dt="2024-02-09T14:29:53.495" v="163" actId="207"/>
          <ac:spMkLst>
            <pc:docMk/>
            <pc:sldMk cId="1773635328" sldId="464"/>
            <ac:spMk id="33" creationId="{030E2FED-95B1-0625-7B9B-3E89B33A9074}"/>
          </ac:spMkLst>
        </pc:spChg>
        <pc:spChg chg="mod">
          <ac:chgData name="Nawang Bhutia" userId="2d1013e4ccdc32e6" providerId="LiveId" clId="{5C38506D-6539-4B8D-BFD7-EC4891B987BE}" dt="2024-02-09T14:29:53.495" v="163" actId="207"/>
          <ac:spMkLst>
            <pc:docMk/>
            <pc:sldMk cId="1773635328" sldId="464"/>
            <ac:spMk id="34" creationId="{FCABF157-5E10-8619-070F-6BF3538E8780}"/>
          </ac:spMkLst>
        </pc:spChg>
        <pc:spChg chg="mod">
          <ac:chgData name="Nawang Bhutia" userId="2d1013e4ccdc32e6" providerId="LiveId" clId="{5C38506D-6539-4B8D-BFD7-EC4891B987BE}" dt="2024-02-09T14:29:53.495" v="163" actId="207"/>
          <ac:spMkLst>
            <pc:docMk/>
            <pc:sldMk cId="1773635328" sldId="464"/>
            <ac:spMk id="35" creationId="{BC8BC259-C99A-D54C-0383-0D84BF57C87C}"/>
          </ac:spMkLst>
        </pc:spChg>
        <pc:spChg chg="mod">
          <ac:chgData name="Nawang Bhutia" userId="2d1013e4ccdc32e6" providerId="LiveId" clId="{5C38506D-6539-4B8D-BFD7-EC4891B987BE}" dt="2024-02-09T14:29:53.495" v="163" actId="207"/>
          <ac:spMkLst>
            <pc:docMk/>
            <pc:sldMk cId="1773635328" sldId="464"/>
            <ac:spMk id="36" creationId="{2AC5A238-A44A-5159-A329-B1E87A0949DE}"/>
          </ac:spMkLst>
        </pc:spChg>
      </pc:sldChg>
      <pc:sldChg chg="mod modShow">
        <pc:chgData name="Nawang Bhutia" userId="2d1013e4ccdc32e6" providerId="LiveId" clId="{5C38506D-6539-4B8D-BFD7-EC4891B987BE}" dt="2024-02-09T15:28:09.145" v="185" actId="729"/>
        <pc:sldMkLst>
          <pc:docMk/>
          <pc:sldMk cId="1686745737" sldId="486"/>
        </pc:sldMkLst>
      </pc:sldChg>
      <pc:sldChg chg="del">
        <pc:chgData name="Nawang Bhutia" userId="2d1013e4ccdc32e6" providerId="LiveId" clId="{5C38506D-6539-4B8D-BFD7-EC4891B987BE}" dt="2024-02-09T14:10:52.779" v="74" actId="47"/>
        <pc:sldMkLst>
          <pc:docMk/>
          <pc:sldMk cId="420176931" sldId="491"/>
        </pc:sldMkLst>
      </pc:sldChg>
      <pc:sldChg chg="del">
        <pc:chgData name="Nawang Bhutia" userId="2d1013e4ccdc32e6" providerId="LiveId" clId="{5C38506D-6539-4B8D-BFD7-EC4891B987BE}" dt="2024-02-09T14:10:52.779" v="74" actId="47"/>
        <pc:sldMkLst>
          <pc:docMk/>
          <pc:sldMk cId="1791731610" sldId="493"/>
        </pc:sldMkLst>
      </pc:sldChg>
      <pc:sldChg chg="del">
        <pc:chgData name="Nawang Bhutia" userId="2d1013e4ccdc32e6" providerId="LiveId" clId="{5C38506D-6539-4B8D-BFD7-EC4891B987BE}" dt="2024-02-09T14:10:52.779" v="74" actId="47"/>
        <pc:sldMkLst>
          <pc:docMk/>
          <pc:sldMk cId="615438881" sldId="498"/>
        </pc:sldMkLst>
      </pc:sldChg>
      <pc:sldChg chg="modSp mod modShow">
        <pc:chgData name="Nawang Bhutia" userId="2d1013e4ccdc32e6" providerId="LiveId" clId="{5C38506D-6539-4B8D-BFD7-EC4891B987BE}" dt="2024-02-09T17:36:20.448" v="377" actId="729"/>
        <pc:sldMkLst>
          <pc:docMk/>
          <pc:sldMk cId="1093930003" sldId="499"/>
        </pc:sldMkLst>
        <pc:spChg chg="mod">
          <ac:chgData name="Nawang Bhutia" userId="2d1013e4ccdc32e6" providerId="LiveId" clId="{5C38506D-6539-4B8D-BFD7-EC4891B987BE}" dt="2024-02-09T14:26:01.642" v="138" actId="2085"/>
          <ac:spMkLst>
            <pc:docMk/>
            <pc:sldMk cId="1093930003" sldId="499"/>
            <ac:spMk id="2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5:26:19.871" v="179" actId="207"/>
          <ac:spMkLst>
            <pc:docMk/>
            <pc:sldMk cId="1093930003" sldId="499"/>
            <ac:spMk id="3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4:24:44.515" v="134" actId="208"/>
          <ac:spMkLst>
            <pc:docMk/>
            <pc:sldMk cId="1093930003" sldId="499"/>
            <ac:spMk id="7" creationId="{28D76F3B-C155-1848-A814-2A25CA880A55}"/>
          </ac:spMkLst>
        </pc:spChg>
        <pc:spChg chg="mod">
          <ac:chgData name="Nawang Bhutia" userId="2d1013e4ccdc32e6" providerId="LiveId" clId="{5C38506D-6539-4B8D-BFD7-EC4891B987BE}" dt="2024-02-09T14:24:44.515" v="134" actId="208"/>
          <ac:spMkLst>
            <pc:docMk/>
            <pc:sldMk cId="1093930003" sldId="499"/>
            <ac:spMk id="8" creationId="{47949962-02E5-A343-879A-59618E59AC78}"/>
          </ac:spMkLst>
        </pc:spChg>
      </pc:sldChg>
      <pc:sldChg chg="mod modShow">
        <pc:chgData name="Nawang Bhutia" userId="2d1013e4ccdc32e6" providerId="LiveId" clId="{5C38506D-6539-4B8D-BFD7-EC4891B987BE}" dt="2024-02-09T15:36:36.160" v="233" actId="729"/>
        <pc:sldMkLst>
          <pc:docMk/>
          <pc:sldMk cId="1949252455" sldId="503"/>
        </pc:sldMkLst>
      </pc:sldChg>
      <pc:sldChg chg="mod modShow">
        <pc:chgData name="Nawang Bhutia" userId="2d1013e4ccdc32e6" providerId="LiveId" clId="{5C38506D-6539-4B8D-BFD7-EC4891B987BE}" dt="2024-02-09T15:35:57.708" v="219" actId="729"/>
        <pc:sldMkLst>
          <pc:docMk/>
          <pc:sldMk cId="1836933494" sldId="504"/>
        </pc:sldMkLst>
      </pc:sldChg>
      <pc:sldChg chg="del">
        <pc:chgData name="Nawang Bhutia" userId="2d1013e4ccdc32e6" providerId="LiveId" clId="{5C38506D-6539-4B8D-BFD7-EC4891B987BE}" dt="2024-02-09T15:53:03.281" v="299" actId="47"/>
        <pc:sldMkLst>
          <pc:docMk/>
          <pc:sldMk cId="1492873887" sldId="507"/>
        </pc:sldMkLst>
      </pc:sldChg>
      <pc:sldChg chg="modSp del">
        <pc:chgData name="Nawang Bhutia" userId="2d1013e4ccdc32e6" providerId="LiveId" clId="{5C38506D-6539-4B8D-BFD7-EC4891B987BE}" dt="2024-02-09T12:33:57.119" v="7" actId="47"/>
        <pc:sldMkLst>
          <pc:docMk/>
          <pc:sldMk cId="2040011829" sldId="528"/>
        </pc:sldMkLst>
        <pc:spChg chg="mod">
          <ac:chgData name="Nawang Bhutia" userId="2d1013e4ccdc32e6" providerId="LiveId" clId="{5C38506D-6539-4B8D-BFD7-EC4891B987BE}" dt="2024-02-09T12:30:26.092" v="5" actId="20577"/>
          <ac:spMkLst>
            <pc:docMk/>
            <pc:sldMk cId="2040011829" sldId="528"/>
            <ac:spMk id="5" creationId="{16E9A3FC-E639-C646-AD4A-03FEF46AC1AC}"/>
          </ac:spMkLst>
        </pc:spChg>
      </pc:sldChg>
      <pc:sldChg chg="del">
        <pc:chgData name="Nawang Bhutia" userId="2d1013e4ccdc32e6" providerId="LiveId" clId="{5C38506D-6539-4B8D-BFD7-EC4891B987BE}" dt="2024-02-09T15:51:18.401" v="295" actId="47"/>
        <pc:sldMkLst>
          <pc:docMk/>
          <pc:sldMk cId="1108959182" sldId="586"/>
        </pc:sldMkLst>
      </pc:sldChg>
      <pc:sldChg chg="del">
        <pc:chgData name="Nawang Bhutia" userId="2d1013e4ccdc32e6" providerId="LiveId" clId="{5C38506D-6539-4B8D-BFD7-EC4891B987BE}" dt="2024-02-09T15:51:18.401" v="295" actId="47"/>
        <pc:sldMkLst>
          <pc:docMk/>
          <pc:sldMk cId="3094210207" sldId="587"/>
        </pc:sldMkLst>
      </pc:sldChg>
      <pc:sldChg chg="modSp add mod">
        <pc:chgData name="Nawang Bhutia" userId="2d1013e4ccdc32e6" providerId="LiveId" clId="{5C38506D-6539-4B8D-BFD7-EC4891B987BE}" dt="2024-02-09T17:47:57.403" v="395" actId="207"/>
        <pc:sldMkLst>
          <pc:docMk/>
          <pc:sldMk cId="3060194009" sldId="588"/>
        </pc:sldMkLst>
        <pc:spChg chg="mod">
          <ac:chgData name="Nawang Bhutia" userId="2d1013e4ccdc32e6" providerId="LiveId" clId="{5C38506D-6539-4B8D-BFD7-EC4891B987BE}" dt="2024-02-09T17:47:53.883" v="394" actId="207"/>
          <ac:spMkLst>
            <pc:docMk/>
            <pc:sldMk cId="3060194009" sldId="588"/>
            <ac:spMk id="3" creationId="{682256C3-43C2-8ACB-E3CE-92E214D48FBC}"/>
          </ac:spMkLst>
        </pc:spChg>
        <pc:spChg chg="mod">
          <ac:chgData name="Nawang Bhutia" userId="2d1013e4ccdc32e6" providerId="LiveId" clId="{5C38506D-6539-4B8D-BFD7-EC4891B987BE}" dt="2024-02-09T17:47:57.403" v="395" actId="207"/>
          <ac:spMkLst>
            <pc:docMk/>
            <pc:sldMk cId="3060194009" sldId="588"/>
            <ac:spMk id="5" creationId="{CEA0EA7B-C683-5834-FB55-32A96253647F}"/>
          </ac:spMkLst>
        </pc:spChg>
      </pc:sldChg>
      <pc:sldChg chg="del">
        <pc:chgData name="Nawang Bhutia" userId="2d1013e4ccdc32e6" providerId="LiveId" clId="{5C38506D-6539-4B8D-BFD7-EC4891B987BE}" dt="2024-02-09T15:42:28.098" v="245" actId="2696"/>
        <pc:sldMkLst>
          <pc:docMk/>
          <pc:sldMk cId="3482519381" sldId="588"/>
        </pc:sldMkLst>
      </pc:sldChg>
      <pc:sldChg chg="del">
        <pc:chgData name="Nawang Bhutia" userId="2d1013e4ccdc32e6" providerId="LiveId" clId="{5C38506D-6539-4B8D-BFD7-EC4891B987BE}" dt="2024-02-09T15:56:20.397" v="318" actId="47"/>
        <pc:sldMkLst>
          <pc:docMk/>
          <pc:sldMk cId="617286629" sldId="590"/>
        </pc:sldMkLst>
      </pc:sldChg>
      <pc:sldChg chg="modSp mod">
        <pc:chgData name="Nawang Bhutia" userId="2d1013e4ccdc32e6" providerId="LiveId" clId="{5C38506D-6539-4B8D-BFD7-EC4891B987BE}" dt="2024-02-09T17:57:58.075" v="403"/>
        <pc:sldMkLst>
          <pc:docMk/>
          <pc:sldMk cId="1647428905" sldId="593"/>
        </pc:sldMkLst>
        <pc:spChg chg="mod">
          <ac:chgData name="Nawang Bhutia" userId="2d1013e4ccdc32e6" providerId="LiveId" clId="{5C38506D-6539-4B8D-BFD7-EC4891B987BE}" dt="2024-02-09T17:57:58.075" v="403"/>
          <ac:spMkLst>
            <pc:docMk/>
            <pc:sldMk cId="1647428905" sldId="593"/>
            <ac:spMk id="2" creationId="{00000000-0000-0000-0000-000000000000}"/>
          </ac:spMkLst>
        </pc:spChg>
      </pc:sldChg>
      <pc:sldChg chg="modSp mod">
        <pc:chgData name="Nawang Bhutia" userId="2d1013e4ccdc32e6" providerId="LiveId" clId="{5C38506D-6539-4B8D-BFD7-EC4891B987BE}" dt="2024-02-09T17:57:55.020" v="402"/>
        <pc:sldMkLst>
          <pc:docMk/>
          <pc:sldMk cId="528533583" sldId="594"/>
        </pc:sldMkLst>
        <pc:spChg chg="mod">
          <ac:chgData name="Nawang Bhutia" userId="2d1013e4ccdc32e6" providerId="LiveId" clId="{5C38506D-6539-4B8D-BFD7-EC4891B987BE}" dt="2024-02-09T17:57:55.020" v="402"/>
          <ac:spMkLst>
            <pc:docMk/>
            <pc:sldMk cId="528533583" sldId="594"/>
            <ac:spMk id="2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5:45:46.406" v="252" actId="207"/>
          <ac:spMkLst>
            <pc:docMk/>
            <pc:sldMk cId="528533583" sldId="594"/>
            <ac:spMk id="30" creationId="{CF3440EC-0F5B-4A46-9CC6-688FDE262C04}"/>
          </ac:spMkLst>
        </pc:spChg>
      </pc:sldChg>
      <pc:sldChg chg="mod modShow">
        <pc:chgData name="Nawang Bhutia" userId="2d1013e4ccdc32e6" providerId="LiveId" clId="{5C38506D-6539-4B8D-BFD7-EC4891B987BE}" dt="2024-02-09T15:35:40.025" v="210" actId="729"/>
        <pc:sldMkLst>
          <pc:docMk/>
          <pc:sldMk cId="769802226" sldId="595"/>
        </pc:sldMkLst>
      </pc:sldChg>
      <pc:sldChg chg="mod modShow">
        <pc:chgData name="Nawang Bhutia" userId="2d1013e4ccdc32e6" providerId="LiveId" clId="{5C38506D-6539-4B8D-BFD7-EC4891B987BE}" dt="2024-02-09T15:34:52.721" v="196" actId="729"/>
        <pc:sldMkLst>
          <pc:docMk/>
          <pc:sldMk cId="3116449825" sldId="596"/>
        </pc:sldMkLst>
      </pc:sldChg>
      <pc:sldChg chg="addSp modSp mod modShow">
        <pc:chgData name="Nawang Bhutia" userId="2d1013e4ccdc32e6" providerId="LiveId" clId="{5C38506D-6539-4B8D-BFD7-EC4891B987BE}" dt="2024-02-09T15:28:59.804" v="189" actId="729"/>
        <pc:sldMkLst>
          <pc:docMk/>
          <pc:sldMk cId="2355414904" sldId="597"/>
        </pc:sldMkLst>
        <pc:graphicFrameChg chg="add mod">
          <ac:chgData name="Nawang Bhutia" userId="2d1013e4ccdc32e6" providerId="LiveId" clId="{5C38506D-6539-4B8D-BFD7-EC4891B987BE}" dt="2024-02-09T15:28:38.178" v="186"/>
          <ac:graphicFrameMkLst>
            <pc:docMk/>
            <pc:sldMk cId="2355414904" sldId="597"/>
            <ac:graphicFrameMk id="5" creationId="{11B4E0F4-C013-54C5-8774-610410745F4D}"/>
          </ac:graphicFrameMkLst>
        </pc:graphicFrameChg>
      </pc:sldChg>
      <pc:sldChg chg="modSp mod">
        <pc:chgData name="Nawang Bhutia" userId="2d1013e4ccdc32e6" providerId="LiveId" clId="{5C38506D-6539-4B8D-BFD7-EC4891B987BE}" dt="2024-02-09T15:39:02.937" v="241" actId="207"/>
        <pc:sldMkLst>
          <pc:docMk/>
          <pc:sldMk cId="2349442263" sldId="599"/>
        </pc:sldMkLst>
        <pc:graphicFrameChg chg="mod modGraphic">
          <ac:chgData name="Nawang Bhutia" userId="2d1013e4ccdc32e6" providerId="LiveId" clId="{5C38506D-6539-4B8D-BFD7-EC4891B987BE}" dt="2024-02-09T15:39:02.937" v="241" actId="207"/>
          <ac:graphicFrameMkLst>
            <pc:docMk/>
            <pc:sldMk cId="2349442263" sldId="599"/>
            <ac:graphicFrameMk id="3" creationId="{00000000-0000-0000-0000-000000000000}"/>
          </ac:graphicFrameMkLst>
        </pc:graphicFrameChg>
      </pc:sldChg>
      <pc:sldChg chg="modSp mod">
        <pc:chgData name="Nawang Bhutia" userId="2d1013e4ccdc32e6" providerId="LiveId" clId="{5C38506D-6539-4B8D-BFD7-EC4891B987BE}" dt="2024-02-09T17:37:19.771" v="382" actId="20577"/>
        <pc:sldMkLst>
          <pc:docMk/>
          <pc:sldMk cId="1890604878" sldId="606"/>
        </pc:sldMkLst>
        <pc:spChg chg="mod">
          <ac:chgData name="Nawang Bhutia" userId="2d1013e4ccdc32e6" providerId="LiveId" clId="{5C38506D-6539-4B8D-BFD7-EC4891B987BE}" dt="2024-02-09T17:37:19.771" v="382" actId="20577"/>
          <ac:spMkLst>
            <pc:docMk/>
            <pc:sldMk cId="1890604878" sldId="606"/>
            <ac:spMk id="3" creationId="{00000000-0000-0000-0000-000000000000}"/>
          </ac:spMkLst>
        </pc:spChg>
      </pc:sldChg>
      <pc:sldChg chg="modSp del mod">
        <pc:chgData name="Nawang Bhutia" userId="2d1013e4ccdc32e6" providerId="LiveId" clId="{5C38506D-6539-4B8D-BFD7-EC4891B987BE}" dt="2024-02-09T14:18:56.077" v="103" actId="47"/>
        <pc:sldMkLst>
          <pc:docMk/>
          <pc:sldMk cId="1791874057" sldId="607"/>
        </pc:sldMkLst>
        <pc:spChg chg="mod">
          <ac:chgData name="Nawang Bhutia" userId="2d1013e4ccdc32e6" providerId="LiveId" clId="{5C38506D-6539-4B8D-BFD7-EC4891B987BE}" dt="2024-02-09T14:18:39.579" v="101" actId="207"/>
          <ac:spMkLst>
            <pc:docMk/>
            <pc:sldMk cId="1791874057" sldId="607"/>
            <ac:spMk id="2" creationId="{00000000-0000-0000-0000-000000000000}"/>
          </ac:spMkLst>
        </pc:spChg>
      </pc:sldChg>
      <pc:sldChg chg="modSp mod modAnim modShow">
        <pc:chgData name="Nawang Bhutia" userId="2d1013e4ccdc32e6" providerId="LiveId" clId="{5C38506D-6539-4B8D-BFD7-EC4891B987BE}" dt="2024-02-09T17:36:28.479" v="378" actId="729"/>
        <pc:sldMkLst>
          <pc:docMk/>
          <pc:sldMk cId="4166288180" sldId="608"/>
        </pc:sldMkLst>
        <pc:spChg chg="mod">
          <ac:chgData name="Nawang Bhutia" userId="2d1013e4ccdc32e6" providerId="LiveId" clId="{5C38506D-6539-4B8D-BFD7-EC4891B987BE}" dt="2024-02-09T14:20:59.580" v="116" actId="207"/>
          <ac:spMkLst>
            <pc:docMk/>
            <pc:sldMk cId="4166288180" sldId="608"/>
            <ac:spMk id="2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4:20:51.435" v="115" actId="207"/>
          <ac:spMkLst>
            <pc:docMk/>
            <pc:sldMk cId="4166288180" sldId="608"/>
            <ac:spMk id="3" creationId="{00000000-0000-0000-0000-000000000000}"/>
          </ac:spMkLst>
        </pc:spChg>
      </pc:sldChg>
      <pc:sldChg chg="modSp mod">
        <pc:chgData name="Nawang Bhutia" userId="2d1013e4ccdc32e6" providerId="LiveId" clId="{5C38506D-6539-4B8D-BFD7-EC4891B987BE}" dt="2024-02-09T14:18:34.757" v="100" actId="207"/>
        <pc:sldMkLst>
          <pc:docMk/>
          <pc:sldMk cId="3678323048" sldId="609"/>
        </pc:sldMkLst>
        <pc:spChg chg="mod">
          <ac:chgData name="Nawang Bhutia" userId="2d1013e4ccdc32e6" providerId="LiveId" clId="{5C38506D-6539-4B8D-BFD7-EC4891B987BE}" dt="2024-02-09T14:18:21.864" v="98" actId="207"/>
          <ac:spMkLst>
            <pc:docMk/>
            <pc:sldMk cId="3678323048" sldId="609"/>
            <ac:spMk id="2" creationId="{D3733133-2518-FC44-9F28-F55F632D67DE}"/>
          </ac:spMkLst>
        </pc:spChg>
        <pc:spChg chg="mod">
          <ac:chgData name="Nawang Bhutia" userId="2d1013e4ccdc32e6" providerId="LiveId" clId="{5C38506D-6539-4B8D-BFD7-EC4891B987BE}" dt="2024-02-09T14:18:34.757" v="100" actId="207"/>
          <ac:spMkLst>
            <pc:docMk/>
            <pc:sldMk cId="3678323048" sldId="609"/>
            <ac:spMk id="5" creationId="{38EA43AC-8AF2-E0FA-2E23-0DAE65224727}"/>
          </ac:spMkLst>
        </pc:spChg>
      </pc:sldChg>
      <pc:sldChg chg="modSp mod modAnim">
        <pc:chgData name="Nawang Bhutia" userId="2d1013e4ccdc32e6" providerId="LiveId" clId="{5C38506D-6539-4B8D-BFD7-EC4891B987BE}" dt="2024-02-09T17:30:50.634" v="359"/>
        <pc:sldMkLst>
          <pc:docMk/>
          <pc:sldMk cId="627914932" sldId="610"/>
        </pc:sldMkLst>
        <pc:spChg chg="mod">
          <ac:chgData name="Nawang Bhutia" userId="2d1013e4ccdc32e6" providerId="LiveId" clId="{5C38506D-6539-4B8D-BFD7-EC4891B987BE}" dt="2024-02-09T17:21:48.557" v="345" actId="207"/>
          <ac:spMkLst>
            <pc:docMk/>
            <pc:sldMk cId="627914932" sldId="610"/>
            <ac:spMk id="2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7:22:02.793" v="346" actId="207"/>
          <ac:spMkLst>
            <pc:docMk/>
            <pc:sldMk cId="627914932" sldId="610"/>
            <ac:spMk id="3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4:02:22.847" v="72" actId="207"/>
          <ac:spMkLst>
            <pc:docMk/>
            <pc:sldMk cId="627914932" sldId="610"/>
            <ac:spMk id="5" creationId="{60937ECD-7C02-2482-BD9A-C69088C6BFD4}"/>
          </ac:spMkLst>
        </pc:spChg>
        <pc:spChg chg="mod">
          <ac:chgData name="Nawang Bhutia" userId="2d1013e4ccdc32e6" providerId="LiveId" clId="{5C38506D-6539-4B8D-BFD7-EC4891B987BE}" dt="2024-02-09T14:01:54.027" v="69" actId="2711"/>
          <ac:spMkLst>
            <pc:docMk/>
            <pc:sldMk cId="627914932" sldId="610"/>
            <ac:spMk id="7" creationId="{5BF9E483-347F-6E47-81D7-776848B33C3B}"/>
          </ac:spMkLst>
        </pc:spChg>
      </pc:sldChg>
      <pc:sldChg chg="modSp mod">
        <pc:chgData name="Nawang Bhutia" userId="2d1013e4ccdc32e6" providerId="LiveId" clId="{5C38506D-6539-4B8D-BFD7-EC4891B987BE}" dt="2024-02-12T12:33:03.750" v="407" actId="207"/>
        <pc:sldMkLst>
          <pc:docMk/>
          <pc:sldMk cId="271803497" sldId="611"/>
        </pc:sldMkLst>
        <pc:spChg chg="mod">
          <ac:chgData name="Nawang Bhutia" userId="2d1013e4ccdc32e6" providerId="LiveId" clId="{5C38506D-6539-4B8D-BFD7-EC4891B987BE}" dt="2024-02-09T13:57:41.794" v="59" actId="207"/>
          <ac:spMkLst>
            <pc:docMk/>
            <pc:sldMk cId="271803497" sldId="611"/>
            <ac:spMk id="2" creationId="{00000000-0000-0000-0000-000000000000}"/>
          </ac:spMkLst>
        </pc:spChg>
        <pc:spChg chg="mod">
          <ac:chgData name="Nawang Bhutia" userId="2d1013e4ccdc32e6" providerId="LiveId" clId="{5C38506D-6539-4B8D-BFD7-EC4891B987BE}" dt="2024-02-12T12:33:03.750" v="407" actId="207"/>
          <ac:spMkLst>
            <pc:docMk/>
            <pc:sldMk cId="271803497" sldId="611"/>
            <ac:spMk id="8" creationId="{6E17553E-B31E-260E-1F13-BDA6AB658965}"/>
          </ac:spMkLst>
        </pc:spChg>
      </pc:sldChg>
      <pc:sldChg chg="del">
        <pc:chgData name="Nawang Bhutia" userId="2d1013e4ccdc32e6" providerId="LiveId" clId="{5C38506D-6539-4B8D-BFD7-EC4891B987BE}" dt="2024-02-09T12:29:02.277" v="3" actId="47"/>
        <pc:sldMkLst>
          <pc:docMk/>
          <pc:sldMk cId="2822004350" sldId="690"/>
        </pc:sldMkLst>
      </pc:sldChg>
      <pc:sldChg chg="modSp add mod">
        <pc:chgData name="Nawang Bhutia" userId="2d1013e4ccdc32e6" providerId="LiveId" clId="{5C38506D-6539-4B8D-BFD7-EC4891B987BE}" dt="2024-02-09T12:29:11.287" v="4" actId="207"/>
        <pc:sldMkLst>
          <pc:docMk/>
          <pc:sldMk cId="2830526648" sldId="695"/>
        </pc:sldMkLst>
        <pc:spChg chg="mod">
          <ac:chgData name="Nawang Bhutia" userId="2d1013e4ccdc32e6" providerId="LiveId" clId="{5C38506D-6539-4B8D-BFD7-EC4891B987BE}" dt="2024-02-09T12:29:11.287" v="4" actId="207"/>
          <ac:spMkLst>
            <pc:docMk/>
            <pc:sldMk cId="2830526648" sldId="695"/>
            <ac:spMk id="4" creationId="{0635ADDF-2CBB-81EE-D18F-D68C45C52C4B}"/>
          </ac:spMkLst>
        </pc:spChg>
      </pc:sldChg>
      <pc:sldChg chg="add del">
        <pc:chgData name="Nawang Bhutia" userId="2d1013e4ccdc32e6" providerId="LiveId" clId="{5C38506D-6539-4B8D-BFD7-EC4891B987BE}" dt="2024-02-09T15:35:06.388" v="200"/>
        <pc:sldMkLst>
          <pc:docMk/>
          <pc:sldMk cId="4043746695" sldId="736"/>
        </pc:sldMkLst>
      </pc:sldChg>
      <pc:sldChg chg="del">
        <pc:chgData name="Nawang Bhutia" userId="2d1013e4ccdc32e6" providerId="LiveId" clId="{5C38506D-6539-4B8D-BFD7-EC4891B987BE}" dt="2024-02-09T12:38:53.709" v="18" actId="47"/>
        <pc:sldMkLst>
          <pc:docMk/>
          <pc:sldMk cId="516868701" sldId="1168"/>
        </pc:sldMkLst>
      </pc:sldChg>
      <pc:sldChg chg="del ord">
        <pc:chgData name="Nawang Bhutia" userId="2d1013e4ccdc32e6" providerId="LiveId" clId="{5C38506D-6539-4B8D-BFD7-EC4891B987BE}" dt="2024-02-09T12:39:20.824" v="23" actId="47"/>
        <pc:sldMkLst>
          <pc:docMk/>
          <pc:sldMk cId="1675956349" sldId="1169"/>
        </pc:sldMkLst>
      </pc:sldChg>
      <pc:sldChg chg="del">
        <pc:chgData name="Nawang Bhutia" userId="2d1013e4ccdc32e6" providerId="LiveId" clId="{5C38506D-6539-4B8D-BFD7-EC4891B987BE}" dt="2024-02-09T12:39:37.738" v="26" actId="47"/>
        <pc:sldMkLst>
          <pc:docMk/>
          <pc:sldMk cId="764660524" sldId="1170"/>
        </pc:sldMkLst>
      </pc:sldChg>
      <pc:sldChg chg="del">
        <pc:chgData name="Nawang Bhutia" userId="2d1013e4ccdc32e6" providerId="LiveId" clId="{5C38506D-6539-4B8D-BFD7-EC4891B987BE}" dt="2024-02-09T12:40:22.366" v="37" actId="47"/>
        <pc:sldMkLst>
          <pc:docMk/>
          <pc:sldMk cId="2180677884" sldId="1171"/>
        </pc:sldMkLst>
      </pc:sldChg>
      <pc:sldChg chg="del">
        <pc:chgData name="Nawang Bhutia" userId="2d1013e4ccdc32e6" providerId="LiveId" clId="{5C38506D-6539-4B8D-BFD7-EC4891B987BE}" dt="2024-02-09T12:40:29.981" v="38" actId="47"/>
        <pc:sldMkLst>
          <pc:docMk/>
          <pc:sldMk cId="2780350218" sldId="1172"/>
        </pc:sldMkLst>
      </pc:sldChg>
      <pc:sldChg chg="del">
        <pc:chgData name="Nawang Bhutia" userId="2d1013e4ccdc32e6" providerId="LiveId" clId="{5C38506D-6539-4B8D-BFD7-EC4891B987BE}" dt="2024-02-09T12:43:07.317" v="48" actId="47"/>
        <pc:sldMkLst>
          <pc:docMk/>
          <pc:sldMk cId="4128580843" sldId="1173"/>
        </pc:sldMkLst>
      </pc:sldChg>
      <pc:sldChg chg="del">
        <pc:chgData name="Nawang Bhutia" userId="2d1013e4ccdc32e6" providerId="LiveId" clId="{5C38506D-6539-4B8D-BFD7-EC4891B987BE}" dt="2024-02-09T12:43:26.676" v="50" actId="47"/>
        <pc:sldMkLst>
          <pc:docMk/>
          <pc:sldMk cId="311577078" sldId="1174"/>
        </pc:sldMkLst>
      </pc:sldChg>
      <pc:sldChg chg="del">
        <pc:chgData name="Nawang Bhutia" userId="2d1013e4ccdc32e6" providerId="LiveId" clId="{5C38506D-6539-4B8D-BFD7-EC4891B987BE}" dt="2024-02-09T12:43:27.552" v="51" actId="47"/>
        <pc:sldMkLst>
          <pc:docMk/>
          <pc:sldMk cId="2894092876" sldId="1175"/>
        </pc:sldMkLst>
      </pc:sldChg>
      <pc:sldChg chg="del">
        <pc:chgData name="Nawang Bhutia" userId="2d1013e4ccdc32e6" providerId="LiveId" clId="{5C38506D-6539-4B8D-BFD7-EC4891B987BE}" dt="2024-02-09T15:53:44.977" v="304" actId="47"/>
        <pc:sldMkLst>
          <pc:docMk/>
          <pc:sldMk cId="824707913" sldId="1176"/>
        </pc:sldMkLst>
      </pc:sldChg>
      <pc:sldChg chg="modSp mod">
        <pc:chgData name="Nawang Bhutia" userId="2d1013e4ccdc32e6" providerId="LiveId" clId="{5C38506D-6539-4B8D-BFD7-EC4891B987BE}" dt="2024-02-09T15:55:38.635" v="316" actId="207"/>
        <pc:sldMkLst>
          <pc:docMk/>
          <pc:sldMk cId="4081890327" sldId="1177"/>
        </pc:sldMkLst>
        <pc:spChg chg="mod">
          <ac:chgData name="Nawang Bhutia" userId="2d1013e4ccdc32e6" providerId="LiveId" clId="{5C38506D-6539-4B8D-BFD7-EC4891B987BE}" dt="2024-02-09T15:47:45.912" v="272" actId="207"/>
          <ac:spMkLst>
            <pc:docMk/>
            <pc:sldMk cId="4081890327" sldId="1177"/>
            <ac:spMk id="4" creationId="{E4AD385E-CEA6-804C-A8D9-53A2626CB7FB}"/>
          </ac:spMkLst>
        </pc:spChg>
        <pc:spChg chg="mod">
          <ac:chgData name="Nawang Bhutia" userId="2d1013e4ccdc32e6" providerId="LiveId" clId="{5C38506D-6539-4B8D-BFD7-EC4891B987BE}" dt="2024-02-09T15:48:02.752" v="273" actId="207"/>
          <ac:spMkLst>
            <pc:docMk/>
            <pc:sldMk cId="4081890327" sldId="1177"/>
            <ac:spMk id="26" creationId="{A68AC314-5C67-FEEF-26FD-EE6802C5C035}"/>
          </ac:spMkLst>
        </pc:spChg>
        <pc:spChg chg="mod">
          <ac:chgData name="Nawang Bhutia" userId="2d1013e4ccdc32e6" providerId="LiveId" clId="{5C38506D-6539-4B8D-BFD7-EC4891B987BE}" dt="2024-02-09T15:48:12.603" v="274" actId="207"/>
          <ac:spMkLst>
            <pc:docMk/>
            <pc:sldMk cId="4081890327" sldId="1177"/>
            <ac:spMk id="29" creationId="{157E7D58-4E17-06C2-BC70-1546ABF8EAEB}"/>
          </ac:spMkLst>
        </pc:spChg>
        <pc:spChg chg="mod">
          <ac:chgData name="Nawang Bhutia" userId="2d1013e4ccdc32e6" providerId="LiveId" clId="{5C38506D-6539-4B8D-BFD7-EC4891B987BE}" dt="2024-02-09T15:48:02.752" v="273" actId="207"/>
          <ac:spMkLst>
            <pc:docMk/>
            <pc:sldMk cId="4081890327" sldId="1177"/>
            <ac:spMk id="31" creationId="{3CCC0A24-7232-8CC2-C686-1A444804E0AC}"/>
          </ac:spMkLst>
        </pc:spChg>
        <pc:spChg chg="mod">
          <ac:chgData name="Nawang Bhutia" userId="2d1013e4ccdc32e6" providerId="LiveId" clId="{5C38506D-6539-4B8D-BFD7-EC4891B987BE}" dt="2024-02-09T15:48:02.752" v="273" actId="207"/>
          <ac:spMkLst>
            <pc:docMk/>
            <pc:sldMk cId="4081890327" sldId="1177"/>
            <ac:spMk id="32" creationId="{AE397F61-F23A-2040-BE1F-201A995A0D5C}"/>
          </ac:spMkLst>
        </pc:spChg>
        <pc:spChg chg="mod">
          <ac:chgData name="Nawang Bhutia" userId="2d1013e4ccdc32e6" providerId="LiveId" clId="{5C38506D-6539-4B8D-BFD7-EC4891B987BE}" dt="2024-02-09T15:48:02.752" v="273" actId="207"/>
          <ac:spMkLst>
            <pc:docMk/>
            <pc:sldMk cId="4081890327" sldId="1177"/>
            <ac:spMk id="33" creationId="{4A1642C4-B2D2-5A29-0DDC-6DF822EA271E}"/>
          </ac:spMkLst>
        </pc:spChg>
        <pc:spChg chg="mod">
          <ac:chgData name="Nawang Bhutia" userId="2d1013e4ccdc32e6" providerId="LiveId" clId="{5C38506D-6539-4B8D-BFD7-EC4891B987BE}" dt="2024-02-09T15:48:02.752" v="273" actId="207"/>
          <ac:spMkLst>
            <pc:docMk/>
            <pc:sldMk cId="4081890327" sldId="1177"/>
            <ac:spMk id="34" creationId="{7F134BB7-F41A-33F6-0E55-13B822BF66C4}"/>
          </ac:spMkLst>
        </pc:spChg>
        <pc:spChg chg="mod">
          <ac:chgData name="Nawang Bhutia" userId="2d1013e4ccdc32e6" providerId="LiveId" clId="{5C38506D-6539-4B8D-BFD7-EC4891B987BE}" dt="2024-02-09T15:48:02.752" v="273" actId="207"/>
          <ac:spMkLst>
            <pc:docMk/>
            <pc:sldMk cId="4081890327" sldId="1177"/>
            <ac:spMk id="35" creationId="{BAE7387A-E250-355E-51AA-D1E31746DBE0}"/>
          </ac:spMkLst>
        </pc:spChg>
        <pc:spChg chg="mod">
          <ac:chgData name="Nawang Bhutia" userId="2d1013e4ccdc32e6" providerId="LiveId" clId="{5C38506D-6539-4B8D-BFD7-EC4891B987BE}" dt="2024-02-09T15:48:02.752" v="273" actId="207"/>
          <ac:spMkLst>
            <pc:docMk/>
            <pc:sldMk cId="4081890327" sldId="1177"/>
            <ac:spMk id="36" creationId="{704920EE-431D-A604-E42C-6EACD7D244AA}"/>
          </ac:spMkLst>
        </pc:spChg>
        <pc:spChg chg="mod">
          <ac:chgData name="Nawang Bhutia" userId="2d1013e4ccdc32e6" providerId="LiveId" clId="{5C38506D-6539-4B8D-BFD7-EC4891B987BE}" dt="2024-02-09T15:48:02.752" v="273" actId="207"/>
          <ac:spMkLst>
            <pc:docMk/>
            <pc:sldMk cId="4081890327" sldId="1177"/>
            <ac:spMk id="37" creationId="{25941089-3159-1573-5F34-3F5CFFE6A113}"/>
          </ac:spMkLst>
        </pc:spChg>
        <pc:spChg chg="mod">
          <ac:chgData name="Nawang Bhutia" userId="2d1013e4ccdc32e6" providerId="LiveId" clId="{5C38506D-6539-4B8D-BFD7-EC4891B987BE}" dt="2024-02-09T15:55:38.635" v="316" actId="207"/>
          <ac:spMkLst>
            <pc:docMk/>
            <pc:sldMk cId="4081890327" sldId="1177"/>
            <ac:spMk id="78" creationId="{07646174-26DA-6C40-882C-1B10A902438A}"/>
          </ac:spMkLst>
        </pc:spChg>
      </pc:sldChg>
      <pc:sldChg chg="delSp del mod">
        <pc:chgData name="Nawang Bhutia" userId="2d1013e4ccdc32e6" providerId="LiveId" clId="{5C38506D-6539-4B8D-BFD7-EC4891B987BE}" dt="2024-02-09T15:48:36.582" v="279" actId="47"/>
        <pc:sldMkLst>
          <pc:docMk/>
          <pc:sldMk cId="1842726503" sldId="1178"/>
        </pc:sldMkLst>
        <pc:spChg chg="del">
          <ac:chgData name="Nawang Bhutia" userId="2d1013e4ccdc32e6" providerId="LiveId" clId="{5C38506D-6539-4B8D-BFD7-EC4891B987BE}" dt="2024-02-09T15:48:32.872" v="277" actId="21"/>
          <ac:spMkLst>
            <pc:docMk/>
            <pc:sldMk cId="1842726503" sldId="1178"/>
            <ac:spMk id="24" creationId="{929DD801-C77D-37B9-56A2-8186F46B4A8A}"/>
          </ac:spMkLst>
        </pc:spChg>
        <pc:spChg chg="del">
          <ac:chgData name="Nawang Bhutia" userId="2d1013e4ccdc32e6" providerId="LiveId" clId="{5C38506D-6539-4B8D-BFD7-EC4891B987BE}" dt="2024-02-09T15:48:32.872" v="277" actId="21"/>
          <ac:spMkLst>
            <pc:docMk/>
            <pc:sldMk cId="1842726503" sldId="1178"/>
            <ac:spMk id="26" creationId="{D37EBA29-DD40-2159-457F-2C91D542D654}"/>
          </ac:spMkLst>
        </pc:spChg>
        <pc:spChg chg="del">
          <ac:chgData name="Nawang Bhutia" userId="2d1013e4ccdc32e6" providerId="LiveId" clId="{5C38506D-6539-4B8D-BFD7-EC4891B987BE}" dt="2024-02-09T15:48:32.872" v="277" actId="21"/>
          <ac:spMkLst>
            <pc:docMk/>
            <pc:sldMk cId="1842726503" sldId="1178"/>
            <ac:spMk id="35" creationId="{7043ABE9-AD55-C694-CBCA-CD5139312C49}"/>
          </ac:spMkLst>
        </pc:spChg>
        <pc:spChg chg="del">
          <ac:chgData name="Nawang Bhutia" userId="2d1013e4ccdc32e6" providerId="LiveId" clId="{5C38506D-6539-4B8D-BFD7-EC4891B987BE}" dt="2024-02-09T15:48:32.872" v="277" actId="21"/>
          <ac:spMkLst>
            <pc:docMk/>
            <pc:sldMk cId="1842726503" sldId="1178"/>
            <ac:spMk id="36" creationId="{1BA17858-7A5B-9979-6065-0F36282C0C58}"/>
          </ac:spMkLst>
        </pc:spChg>
        <pc:spChg chg="del">
          <ac:chgData name="Nawang Bhutia" userId="2d1013e4ccdc32e6" providerId="LiveId" clId="{5C38506D-6539-4B8D-BFD7-EC4891B987BE}" dt="2024-02-09T15:48:32.872" v="277" actId="21"/>
          <ac:spMkLst>
            <pc:docMk/>
            <pc:sldMk cId="1842726503" sldId="1178"/>
            <ac:spMk id="37" creationId="{C1DBF1A4-B309-6FC2-37C9-F7012F21915D}"/>
          </ac:spMkLst>
        </pc:spChg>
        <pc:spChg chg="del">
          <ac:chgData name="Nawang Bhutia" userId="2d1013e4ccdc32e6" providerId="LiveId" clId="{5C38506D-6539-4B8D-BFD7-EC4891B987BE}" dt="2024-02-09T15:48:32.872" v="277" actId="21"/>
          <ac:spMkLst>
            <pc:docMk/>
            <pc:sldMk cId="1842726503" sldId="1178"/>
            <ac:spMk id="38" creationId="{5A144860-53A0-D3B8-41B0-E1416D7E05F6}"/>
          </ac:spMkLst>
        </pc:spChg>
        <pc:spChg chg="del">
          <ac:chgData name="Nawang Bhutia" userId="2d1013e4ccdc32e6" providerId="LiveId" clId="{5C38506D-6539-4B8D-BFD7-EC4891B987BE}" dt="2024-02-09T15:48:32.872" v="277" actId="21"/>
          <ac:spMkLst>
            <pc:docMk/>
            <pc:sldMk cId="1842726503" sldId="1178"/>
            <ac:spMk id="40" creationId="{A0C63053-E746-C4B3-5425-4502396D347A}"/>
          </ac:spMkLst>
        </pc:spChg>
        <pc:grpChg chg="del">
          <ac:chgData name="Nawang Bhutia" userId="2d1013e4ccdc32e6" providerId="LiveId" clId="{5C38506D-6539-4B8D-BFD7-EC4891B987BE}" dt="2024-02-09T15:48:32.872" v="277" actId="21"/>
          <ac:grpSpMkLst>
            <pc:docMk/>
            <pc:sldMk cId="1842726503" sldId="1178"/>
            <ac:grpSpMk id="29" creationId="{CFF0CE28-32B4-5283-5A85-2E669155A4DB}"/>
          </ac:grpSpMkLst>
        </pc:grpChg>
        <pc:cxnChg chg="del">
          <ac:chgData name="Nawang Bhutia" userId="2d1013e4ccdc32e6" providerId="LiveId" clId="{5C38506D-6539-4B8D-BFD7-EC4891B987BE}" dt="2024-02-09T15:48:32.872" v="277" actId="21"/>
          <ac:cxnSpMkLst>
            <pc:docMk/>
            <pc:sldMk cId="1842726503" sldId="1178"/>
            <ac:cxnSpMk id="39" creationId="{1D296779-0617-027D-E306-96A0352E175E}"/>
          </ac:cxnSpMkLst>
        </pc:cxnChg>
      </pc:sldChg>
      <pc:sldChg chg="del">
        <pc:chgData name="Nawang Bhutia" userId="2d1013e4ccdc32e6" providerId="LiveId" clId="{5C38506D-6539-4B8D-BFD7-EC4891B987BE}" dt="2024-02-09T15:56:20.397" v="318" actId="47"/>
        <pc:sldMkLst>
          <pc:docMk/>
          <pc:sldMk cId="4158123281" sldId="1179"/>
        </pc:sldMkLst>
      </pc:sldChg>
      <pc:sldChg chg="modSp mod modTransition">
        <pc:chgData name="Nawang Bhutia" userId="2d1013e4ccdc32e6" providerId="LiveId" clId="{5C38506D-6539-4B8D-BFD7-EC4891B987BE}" dt="2024-02-09T17:15:36.027" v="324"/>
        <pc:sldMkLst>
          <pc:docMk/>
          <pc:sldMk cId="3244255110" sldId="1180"/>
        </pc:sldMkLst>
        <pc:spChg chg="mod">
          <ac:chgData name="Nawang Bhutia" userId="2d1013e4ccdc32e6" providerId="LiveId" clId="{5C38506D-6539-4B8D-BFD7-EC4891B987BE}" dt="2024-02-09T12:34:17.621" v="9" actId="207"/>
          <ac:spMkLst>
            <pc:docMk/>
            <pc:sldMk cId="3244255110" sldId="1180"/>
            <ac:spMk id="2" creationId="{00000000-0000-0000-0000-000000000000}"/>
          </ac:spMkLst>
        </pc:spChg>
      </pc:sldChg>
      <pc:sldChg chg="del">
        <pc:chgData name="Nawang Bhutia" userId="2d1013e4ccdc32e6" providerId="LiveId" clId="{5C38506D-6539-4B8D-BFD7-EC4891B987BE}" dt="2024-02-09T15:53:04.369" v="300" actId="47"/>
        <pc:sldMkLst>
          <pc:docMk/>
          <pc:sldMk cId="3724510695" sldId="1181"/>
        </pc:sldMkLst>
      </pc:sldChg>
      <pc:sldChg chg="modSp mod">
        <pc:chgData name="Nawang Bhutia" userId="2d1013e4ccdc32e6" providerId="LiveId" clId="{5C38506D-6539-4B8D-BFD7-EC4891B987BE}" dt="2024-02-09T17:51:07.406" v="400" actId="2085"/>
        <pc:sldMkLst>
          <pc:docMk/>
          <pc:sldMk cId="739493034" sldId="1184"/>
        </pc:sldMkLst>
        <pc:spChg chg="mod">
          <ac:chgData name="Nawang Bhutia" userId="2d1013e4ccdc32e6" providerId="LiveId" clId="{5C38506D-6539-4B8D-BFD7-EC4891B987BE}" dt="2024-02-09T17:51:07.406" v="400" actId="2085"/>
          <ac:spMkLst>
            <pc:docMk/>
            <pc:sldMk cId="739493034" sldId="1184"/>
            <ac:spMk id="8" creationId="{6E17553E-B31E-260E-1F13-BDA6AB658965}"/>
          </ac:spMkLst>
        </pc:spChg>
      </pc:sldChg>
      <pc:sldChg chg="del ord">
        <pc:chgData name="Nawang Bhutia" userId="2d1013e4ccdc32e6" providerId="LiveId" clId="{5C38506D-6539-4B8D-BFD7-EC4891B987BE}" dt="2024-02-09T12:40:42.279" v="40" actId="47"/>
        <pc:sldMkLst>
          <pc:docMk/>
          <pc:sldMk cId="1417204174" sldId="1185"/>
        </pc:sldMkLst>
      </pc:sldChg>
      <pc:sldChg chg="addSp delSp modSp add mod modAnim">
        <pc:chgData name="Nawang Bhutia" userId="2d1013e4ccdc32e6" providerId="LiveId" clId="{5C38506D-6539-4B8D-BFD7-EC4891B987BE}" dt="2024-02-09T17:19:30.723" v="344"/>
        <pc:sldMkLst>
          <pc:docMk/>
          <pc:sldMk cId="148033590" sldId="1186"/>
        </pc:sldMkLst>
        <pc:spChg chg="mod">
          <ac:chgData name="Nawang Bhutia" userId="2d1013e4ccdc32e6" providerId="LiveId" clId="{5C38506D-6539-4B8D-BFD7-EC4891B987BE}" dt="2024-02-09T12:39:03.413" v="19" actId="207"/>
          <ac:spMkLst>
            <pc:docMk/>
            <pc:sldMk cId="148033590" sldId="1186"/>
            <ac:spMk id="2" creationId="{A43B6F8F-6764-A740-8758-753E32434647}"/>
          </ac:spMkLst>
        </pc:spChg>
        <pc:spChg chg="mod">
          <ac:chgData name="Nawang Bhutia" userId="2d1013e4ccdc32e6" providerId="LiveId" clId="{5C38506D-6539-4B8D-BFD7-EC4891B987BE}" dt="2024-02-09T17:16:05.004" v="325" actId="207"/>
          <ac:spMkLst>
            <pc:docMk/>
            <pc:sldMk cId="148033590" sldId="1186"/>
            <ac:spMk id="5" creationId="{16E9A3FC-E639-C646-AD4A-03FEF46AC1AC}"/>
          </ac:spMkLst>
        </pc:spChg>
        <pc:spChg chg="mod">
          <ac:chgData name="Nawang Bhutia" userId="2d1013e4ccdc32e6" providerId="LiveId" clId="{5C38506D-6539-4B8D-BFD7-EC4891B987BE}" dt="2024-02-09T17:17:58.564" v="332" actId="164"/>
          <ac:spMkLst>
            <pc:docMk/>
            <pc:sldMk cId="148033590" sldId="1186"/>
            <ac:spMk id="6" creationId="{974B96AE-9B39-79BE-9ACF-19C7A8CE4F93}"/>
          </ac:spMkLst>
        </pc:spChg>
        <pc:spChg chg="mod">
          <ac:chgData name="Nawang Bhutia" userId="2d1013e4ccdc32e6" providerId="LiveId" clId="{5C38506D-6539-4B8D-BFD7-EC4891B987BE}" dt="2024-02-09T17:17:58.564" v="332" actId="164"/>
          <ac:spMkLst>
            <pc:docMk/>
            <pc:sldMk cId="148033590" sldId="1186"/>
            <ac:spMk id="8" creationId="{FB4D0E30-B423-7E06-FD12-11094EFAF7AB}"/>
          </ac:spMkLst>
        </pc:spChg>
        <pc:spChg chg="mod">
          <ac:chgData name="Nawang Bhutia" userId="2d1013e4ccdc32e6" providerId="LiveId" clId="{5C38506D-6539-4B8D-BFD7-EC4891B987BE}" dt="2024-02-09T17:17:58.564" v="332" actId="164"/>
          <ac:spMkLst>
            <pc:docMk/>
            <pc:sldMk cId="148033590" sldId="1186"/>
            <ac:spMk id="9" creationId="{A13641E4-6531-DC83-CACA-00102F42036C}"/>
          </ac:spMkLst>
        </pc:spChg>
        <pc:spChg chg="mod">
          <ac:chgData name="Nawang Bhutia" userId="2d1013e4ccdc32e6" providerId="LiveId" clId="{5C38506D-6539-4B8D-BFD7-EC4891B987BE}" dt="2024-02-09T17:17:58.564" v="332" actId="164"/>
          <ac:spMkLst>
            <pc:docMk/>
            <pc:sldMk cId="148033590" sldId="1186"/>
            <ac:spMk id="19" creationId="{9C7B5964-4C25-C935-86A2-4E7AB3894689}"/>
          </ac:spMkLst>
        </pc:spChg>
        <pc:spChg chg="mod">
          <ac:chgData name="Nawang Bhutia" userId="2d1013e4ccdc32e6" providerId="LiveId" clId="{5C38506D-6539-4B8D-BFD7-EC4891B987BE}" dt="2024-02-09T17:17:58.564" v="332" actId="164"/>
          <ac:spMkLst>
            <pc:docMk/>
            <pc:sldMk cId="148033590" sldId="1186"/>
            <ac:spMk id="23" creationId="{B7885C56-D231-7CCB-C92B-A65057C14228}"/>
          </ac:spMkLst>
        </pc:spChg>
        <pc:spChg chg="mod">
          <ac:chgData name="Nawang Bhutia" userId="2d1013e4ccdc32e6" providerId="LiveId" clId="{5C38506D-6539-4B8D-BFD7-EC4891B987BE}" dt="2024-02-09T17:17:58.564" v="332" actId="164"/>
          <ac:spMkLst>
            <pc:docMk/>
            <pc:sldMk cId="148033590" sldId="1186"/>
            <ac:spMk id="24" creationId="{58B773D0-6C90-5171-BE0F-E1D373FB5700}"/>
          </ac:spMkLst>
        </pc:spChg>
        <pc:spChg chg="mod">
          <ac:chgData name="Nawang Bhutia" userId="2d1013e4ccdc32e6" providerId="LiveId" clId="{5C38506D-6539-4B8D-BFD7-EC4891B987BE}" dt="2024-02-09T17:17:58.564" v="332" actId="164"/>
          <ac:spMkLst>
            <pc:docMk/>
            <pc:sldMk cId="148033590" sldId="1186"/>
            <ac:spMk id="25" creationId="{0871462E-E303-71A9-5688-0EC49703EB79}"/>
          </ac:spMkLst>
        </pc:spChg>
        <pc:spChg chg="mod">
          <ac:chgData name="Nawang Bhutia" userId="2d1013e4ccdc32e6" providerId="LiveId" clId="{5C38506D-6539-4B8D-BFD7-EC4891B987BE}" dt="2024-02-09T17:17:58.564" v="332" actId="164"/>
          <ac:spMkLst>
            <pc:docMk/>
            <pc:sldMk cId="148033590" sldId="1186"/>
            <ac:spMk id="26" creationId="{FF8461E6-9DDE-1D31-762C-79DFBE1C4FBA}"/>
          </ac:spMkLst>
        </pc:spChg>
        <pc:spChg chg="add del mod">
          <ac:chgData name="Nawang Bhutia" userId="2d1013e4ccdc32e6" providerId="LiveId" clId="{5C38506D-6539-4B8D-BFD7-EC4891B987BE}" dt="2024-02-09T17:18:44.500" v="337" actId="20577"/>
          <ac:spMkLst>
            <pc:docMk/>
            <pc:sldMk cId="148033590" sldId="1186"/>
            <ac:spMk id="30" creationId="{97B70C4D-4742-53CB-525E-0690BFCEF2BD}"/>
          </ac:spMkLst>
        </pc:spChg>
        <pc:spChg chg="mod">
          <ac:chgData name="Nawang Bhutia" userId="2d1013e4ccdc32e6" providerId="LiveId" clId="{5C38506D-6539-4B8D-BFD7-EC4891B987BE}" dt="2024-02-09T12:42:50.454" v="47" actId="207"/>
          <ac:spMkLst>
            <pc:docMk/>
            <pc:sldMk cId="148033590" sldId="1186"/>
            <ac:spMk id="31" creationId="{1390E3CD-779C-B1B9-057C-CEEC9A888E85}"/>
          </ac:spMkLst>
        </pc:spChg>
        <pc:grpChg chg="add mod">
          <ac:chgData name="Nawang Bhutia" userId="2d1013e4ccdc32e6" providerId="LiveId" clId="{5C38506D-6539-4B8D-BFD7-EC4891B987BE}" dt="2024-02-09T17:17:58.564" v="332" actId="164"/>
          <ac:grpSpMkLst>
            <pc:docMk/>
            <pc:sldMk cId="148033590" sldId="1186"/>
            <ac:grpSpMk id="7" creationId="{BB6478C8-32F2-20AA-E6D7-17A21D019427}"/>
          </ac:grpSpMkLst>
        </pc:grpChg>
        <pc:cxnChg chg="mod">
          <ac:chgData name="Nawang Bhutia" userId="2d1013e4ccdc32e6" providerId="LiveId" clId="{5C38506D-6539-4B8D-BFD7-EC4891B987BE}" dt="2024-02-09T17:17:58.564" v="332" actId="164"/>
          <ac:cxnSpMkLst>
            <pc:docMk/>
            <pc:sldMk cId="148033590" sldId="1186"/>
            <ac:cxnSpMk id="11" creationId="{B11A02E3-1945-A5D4-C872-65352341D025}"/>
          </ac:cxnSpMkLst>
        </pc:cxnChg>
        <pc:cxnChg chg="mod">
          <ac:chgData name="Nawang Bhutia" userId="2d1013e4ccdc32e6" providerId="LiveId" clId="{5C38506D-6539-4B8D-BFD7-EC4891B987BE}" dt="2024-02-09T17:17:58.564" v="332" actId="164"/>
          <ac:cxnSpMkLst>
            <pc:docMk/>
            <pc:sldMk cId="148033590" sldId="1186"/>
            <ac:cxnSpMk id="14" creationId="{9F09DE19-DBB4-7626-868C-85992F273FBE}"/>
          </ac:cxnSpMkLst>
        </pc:cxnChg>
        <pc:cxnChg chg="mod">
          <ac:chgData name="Nawang Bhutia" userId="2d1013e4ccdc32e6" providerId="LiveId" clId="{5C38506D-6539-4B8D-BFD7-EC4891B987BE}" dt="2024-02-09T17:17:58.564" v="332" actId="164"/>
          <ac:cxnSpMkLst>
            <pc:docMk/>
            <pc:sldMk cId="148033590" sldId="1186"/>
            <ac:cxnSpMk id="16" creationId="{CD7D4819-899E-1F65-6DAF-A2E44BFF3CE7}"/>
          </ac:cxnSpMkLst>
        </pc:cxnChg>
        <pc:cxnChg chg="mod">
          <ac:chgData name="Nawang Bhutia" userId="2d1013e4ccdc32e6" providerId="LiveId" clId="{5C38506D-6539-4B8D-BFD7-EC4891B987BE}" dt="2024-02-09T17:17:58.564" v="332" actId="164"/>
          <ac:cxnSpMkLst>
            <pc:docMk/>
            <pc:sldMk cId="148033590" sldId="1186"/>
            <ac:cxnSpMk id="17" creationId="{7A2546FC-5E1D-9577-9051-D0BEB9AC59E5}"/>
          </ac:cxnSpMkLst>
        </pc:cxnChg>
      </pc:sldChg>
      <pc:sldChg chg="modSp add mod ord">
        <pc:chgData name="Nawang Bhutia" userId="2d1013e4ccdc32e6" providerId="LiveId" clId="{5C38506D-6539-4B8D-BFD7-EC4891B987BE}" dt="2024-02-09T17:28:01.355" v="350" actId="207"/>
        <pc:sldMkLst>
          <pc:docMk/>
          <pc:sldMk cId="2370885662" sldId="1187"/>
        </pc:sldMkLst>
        <pc:spChg chg="mod">
          <ac:chgData name="Nawang Bhutia" userId="2d1013e4ccdc32e6" providerId="LiveId" clId="{5C38506D-6539-4B8D-BFD7-EC4891B987BE}" dt="2024-02-09T12:39:09.708" v="20" actId="207"/>
          <ac:spMkLst>
            <pc:docMk/>
            <pc:sldMk cId="2370885662" sldId="1187"/>
            <ac:spMk id="2" creationId="{5CD68BD9-B88F-E14A-B08D-EAA4DF2E6ED8}"/>
          </ac:spMkLst>
        </pc:spChg>
        <pc:spChg chg="mod">
          <ac:chgData name="Nawang Bhutia" userId="2d1013e4ccdc32e6" providerId="LiveId" clId="{5C38506D-6539-4B8D-BFD7-EC4891B987BE}" dt="2024-02-09T17:27:31.520" v="348" actId="207"/>
          <ac:spMkLst>
            <pc:docMk/>
            <pc:sldMk cId="2370885662" sldId="1187"/>
            <ac:spMk id="1019" creationId="{00F5080B-0487-4B62-9289-F8E17247F6E0}"/>
          </ac:spMkLst>
        </pc:spChg>
        <pc:spChg chg="mod">
          <ac:chgData name="Nawang Bhutia" userId="2d1013e4ccdc32e6" providerId="LiveId" clId="{5C38506D-6539-4B8D-BFD7-EC4891B987BE}" dt="2024-02-09T17:28:01.355" v="350" actId="207"/>
          <ac:spMkLst>
            <pc:docMk/>
            <pc:sldMk cId="2370885662" sldId="1187"/>
            <ac:spMk id="1020" creationId="{DA879459-EF9D-8043-FE00-D77FB5DE83BA}"/>
          </ac:spMkLst>
        </pc:spChg>
        <pc:spChg chg="mod">
          <ac:chgData name="Nawang Bhutia" userId="2d1013e4ccdc32e6" providerId="LiveId" clId="{5C38506D-6539-4B8D-BFD7-EC4891B987BE}" dt="2024-02-09T17:28:01.355" v="350" actId="207"/>
          <ac:spMkLst>
            <pc:docMk/>
            <pc:sldMk cId="2370885662" sldId="1187"/>
            <ac:spMk id="1021" creationId="{016E13C3-911E-8454-3130-CEA813BD253A}"/>
          </ac:spMkLst>
        </pc:spChg>
      </pc:sldChg>
      <pc:sldChg chg="modSp add mod ord">
        <pc:chgData name="Nawang Bhutia" userId="2d1013e4ccdc32e6" providerId="LiveId" clId="{5C38506D-6539-4B8D-BFD7-EC4891B987BE}" dt="2024-02-09T12:40:47.299" v="41" actId="207"/>
        <pc:sldMkLst>
          <pc:docMk/>
          <pc:sldMk cId="3738924643" sldId="1188"/>
        </pc:sldMkLst>
        <pc:spChg chg="mod">
          <ac:chgData name="Nawang Bhutia" userId="2d1013e4ccdc32e6" providerId="LiveId" clId="{5C38506D-6539-4B8D-BFD7-EC4891B987BE}" dt="2024-02-09T12:40:47.299" v="41" actId="207"/>
          <ac:spMkLst>
            <pc:docMk/>
            <pc:sldMk cId="3738924643" sldId="1188"/>
            <ac:spMk id="2" creationId="{00000000-0000-0000-0000-000000000000}"/>
          </ac:spMkLst>
        </pc:spChg>
      </pc:sldChg>
      <pc:sldChg chg="modSp add mod ord">
        <pc:chgData name="Nawang Bhutia" userId="2d1013e4ccdc32e6" providerId="LiveId" clId="{5C38506D-6539-4B8D-BFD7-EC4891B987BE}" dt="2024-02-09T12:43:11.775" v="49" actId="207"/>
        <pc:sldMkLst>
          <pc:docMk/>
          <pc:sldMk cId="2579271815" sldId="1189"/>
        </pc:sldMkLst>
        <pc:spChg chg="mod">
          <ac:chgData name="Nawang Bhutia" userId="2d1013e4ccdc32e6" providerId="LiveId" clId="{5C38506D-6539-4B8D-BFD7-EC4891B987BE}" dt="2024-02-09T12:43:11.775" v="49" actId="207"/>
          <ac:spMkLst>
            <pc:docMk/>
            <pc:sldMk cId="2579271815" sldId="1189"/>
            <ac:spMk id="2" creationId="{00000000-0000-0000-0000-000000000000}"/>
          </ac:spMkLst>
        </pc:spChg>
      </pc:sldChg>
      <pc:sldChg chg="modSp add mod">
        <pc:chgData name="Nawang Bhutia" userId="2d1013e4ccdc32e6" providerId="LiveId" clId="{5C38506D-6539-4B8D-BFD7-EC4891B987BE}" dt="2024-02-09T12:43:32.857" v="52" actId="207"/>
        <pc:sldMkLst>
          <pc:docMk/>
          <pc:sldMk cId="3186198242" sldId="1190"/>
        </pc:sldMkLst>
        <pc:spChg chg="mod">
          <ac:chgData name="Nawang Bhutia" userId="2d1013e4ccdc32e6" providerId="LiveId" clId="{5C38506D-6539-4B8D-BFD7-EC4891B987BE}" dt="2024-02-09T12:43:32.857" v="52" actId="207"/>
          <ac:spMkLst>
            <pc:docMk/>
            <pc:sldMk cId="3186198242" sldId="1190"/>
            <ac:spMk id="2" creationId="{00000000-0000-0000-0000-000000000000}"/>
          </ac:spMkLst>
        </pc:spChg>
      </pc:sldChg>
      <pc:sldChg chg="modSp add mod">
        <pc:chgData name="Nawang Bhutia" userId="2d1013e4ccdc32e6" providerId="LiveId" clId="{5C38506D-6539-4B8D-BFD7-EC4891B987BE}" dt="2024-02-09T12:51:44.889" v="57" actId="207"/>
        <pc:sldMkLst>
          <pc:docMk/>
          <pc:sldMk cId="3489325681" sldId="1191"/>
        </pc:sldMkLst>
        <pc:spChg chg="mod">
          <ac:chgData name="Nawang Bhutia" userId="2d1013e4ccdc32e6" providerId="LiveId" clId="{5C38506D-6539-4B8D-BFD7-EC4891B987BE}" dt="2024-02-09T12:43:37.139" v="53" actId="207"/>
          <ac:spMkLst>
            <pc:docMk/>
            <pc:sldMk cId="3489325681" sldId="1191"/>
            <ac:spMk id="2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2:51:44.889" v="57" actId="207"/>
          <ac:spMkLst>
            <pc:docMk/>
            <pc:sldMk cId="3489325681" sldId="1191"/>
            <ac:spMk id="7" creationId="{C6D98A1E-A3D8-48E1-36A2-0268FAC23A79}"/>
          </ac:spMkLst>
        </pc:spChg>
      </pc:sldChg>
      <pc:sldChg chg="modSp add mod">
        <pc:chgData name="Nawang Bhutia" userId="2d1013e4ccdc32e6" providerId="LiveId" clId="{5C38506D-6539-4B8D-BFD7-EC4891B987BE}" dt="2024-02-09T15:50:48.286" v="292" actId="2711"/>
        <pc:sldMkLst>
          <pc:docMk/>
          <pc:sldMk cId="155240268" sldId="1195"/>
        </pc:sldMkLst>
        <pc:spChg chg="mod">
          <ac:chgData name="Nawang Bhutia" userId="2d1013e4ccdc32e6" providerId="LiveId" clId="{5C38506D-6539-4B8D-BFD7-EC4891B987BE}" dt="2024-02-09T15:50:48.286" v="292" actId="2711"/>
          <ac:spMkLst>
            <pc:docMk/>
            <pc:sldMk cId="155240268" sldId="1195"/>
            <ac:spMk id="2" creationId="{00000000-0000-0000-0000-000000000000}"/>
          </ac:spMkLst>
        </pc:spChg>
      </pc:sldChg>
      <pc:sldChg chg="modSp add mod">
        <pc:chgData name="Nawang Bhutia" userId="2d1013e4ccdc32e6" providerId="LiveId" clId="{5C38506D-6539-4B8D-BFD7-EC4891B987BE}" dt="2024-02-09T15:52:34.843" v="296" actId="207"/>
        <pc:sldMkLst>
          <pc:docMk/>
          <pc:sldMk cId="2996058275" sldId="1196"/>
        </pc:sldMkLst>
        <pc:spChg chg="mod">
          <ac:chgData name="Nawang Bhutia" userId="2d1013e4ccdc32e6" providerId="LiveId" clId="{5C38506D-6539-4B8D-BFD7-EC4891B987BE}" dt="2024-02-09T15:52:34.843" v="296" actId="207"/>
          <ac:spMkLst>
            <pc:docMk/>
            <pc:sldMk cId="2996058275" sldId="1196"/>
            <ac:spMk id="2" creationId="{00000000-0000-0000-0000-000000000000}"/>
          </ac:spMkLst>
        </pc:spChg>
      </pc:sldChg>
      <pc:sldChg chg="addSp delSp modSp add mod addAnim delAnim modAnim">
        <pc:chgData name="Nawang Bhutia" userId="2d1013e4ccdc32e6" providerId="LiveId" clId="{5C38506D-6539-4B8D-BFD7-EC4891B987BE}" dt="2024-02-09T17:40:13.137" v="391" actId="1076"/>
        <pc:sldMkLst>
          <pc:docMk/>
          <pc:sldMk cId="3127915028" sldId="1197"/>
        </pc:sldMkLst>
        <pc:spChg chg="mod">
          <ac:chgData name="Nawang Bhutia" userId="2d1013e4ccdc32e6" providerId="LiveId" clId="{5C38506D-6539-4B8D-BFD7-EC4891B987BE}" dt="2024-02-09T15:52:39.471" v="297" actId="207"/>
          <ac:spMkLst>
            <pc:docMk/>
            <pc:sldMk cId="3127915028" sldId="1197"/>
            <ac:spMk id="2" creationId="{00000000-0000-0000-0000-000000000000}"/>
          </ac:spMkLst>
        </pc:spChg>
        <pc:spChg chg="add del">
          <ac:chgData name="Nawang Bhutia" userId="2d1013e4ccdc32e6" providerId="LiveId" clId="{5C38506D-6539-4B8D-BFD7-EC4891B987BE}" dt="2024-02-09T17:38:07.691" v="384" actId="478"/>
          <ac:spMkLst>
            <pc:docMk/>
            <pc:sldMk cId="3127915028" sldId="1197"/>
            <ac:spMk id="26" creationId="{55BCABD3-A27E-F13F-E910-ADCD7DE43163}"/>
          </ac:spMkLst>
        </pc:spChg>
        <pc:spChg chg="mod">
          <ac:chgData name="Nawang Bhutia" userId="2d1013e4ccdc32e6" providerId="LiveId" clId="{5C38506D-6539-4B8D-BFD7-EC4891B987BE}" dt="2024-02-09T17:40:13.137" v="391" actId="1076"/>
          <ac:spMkLst>
            <pc:docMk/>
            <pc:sldMk cId="3127915028" sldId="1197"/>
            <ac:spMk id="29" creationId="{F667DFCE-3189-426E-E284-B50AE29E1823}"/>
          </ac:spMkLst>
        </pc:spChg>
        <pc:spChg chg="mod">
          <ac:chgData name="Nawang Bhutia" userId="2d1013e4ccdc32e6" providerId="LiveId" clId="{5C38506D-6539-4B8D-BFD7-EC4891B987BE}" dt="2024-02-09T17:40:13.137" v="391" actId="1076"/>
          <ac:spMkLst>
            <pc:docMk/>
            <pc:sldMk cId="3127915028" sldId="1197"/>
            <ac:spMk id="32" creationId="{037578D4-A36A-624E-8C22-DC3853859FCD}"/>
          </ac:spMkLst>
        </pc:spChg>
        <pc:spChg chg="mod">
          <ac:chgData name="Nawang Bhutia" userId="2d1013e4ccdc32e6" providerId="LiveId" clId="{5C38506D-6539-4B8D-BFD7-EC4891B987BE}" dt="2024-02-09T17:40:13.137" v="391" actId="1076"/>
          <ac:spMkLst>
            <pc:docMk/>
            <pc:sldMk cId="3127915028" sldId="1197"/>
            <ac:spMk id="38" creationId="{EA2226C8-D368-C4C7-5C23-9B73CADCD905}"/>
          </ac:spMkLst>
        </pc:spChg>
        <pc:spChg chg="mod">
          <ac:chgData name="Nawang Bhutia" userId="2d1013e4ccdc32e6" providerId="LiveId" clId="{5C38506D-6539-4B8D-BFD7-EC4891B987BE}" dt="2024-02-09T17:40:13.137" v="391" actId="1076"/>
          <ac:spMkLst>
            <pc:docMk/>
            <pc:sldMk cId="3127915028" sldId="1197"/>
            <ac:spMk id="39" creationId="{AC7C404B-9821-7BF6-7103-CD470B3DC360}"/>
          </ac:spMkLst>
        </pc:spChg>
        <pc:spChg chg="mod">
          <ac:chgData name="Nawang Bhutia" userId="2d1013e4ccdc32e6" providerId="LiveId" clId="{5C38506D-6539-4B8D-BFD7-EC4891B987BE}" dt="2024-02-09T17:40:13.137" v="391" actId="1076"/>
          <ac:spMkLst>
            <pc:docMk/>
            <pc:sldMk cId="3127915028" sldId="1197"/>
            <ac:spMk id="40" creationId="{824F03ED-EC96-2258-1524-03E09395AB90}"/>
          </ac:spMkLst>
        </pc:spChg>
        <pc:spChg chg="mod">
          <ac:chgData name="Nawang Bhutia" userId="2d1013e4ccdc32e6" providerId="LiveId" clId="{5C38506D-6539-4B8D-BFD7-EC4891B987BE}" dt="2024-02-09T17:40:13.137" v="391" actId="1076"/>
          <ac:spMkLst>
            <pc:docMk/>
            <pc:sldMk cId="3127915028" sldId="1197"/>
            <ac:spMk id="41" creationId="{6EAE8B33-2D91-56FA-C73C-182E2ADED650}"/>
          </ac:spMkLst>
        </pc:spChg>
        <pc:spChg chg="mod">
          <ac:chgData name="Nawang Bhutia" userId="2d1013e4ccdc32e6" providerId="LiveId" clId="{5C38506D-6539-4B8D-BFD7-EC4891B987BE}" dt="2024-02-09T17:40:13.137" v="391" actId="1076"/>
          <ac:spMkLst>
            <pc:docMk/>
            <pc:sldMk cId="3127915028" sldId="1197"/>
            <ac:spMk id="42" creationId="{C341F756-6A87-C573-691B-88464FAC07DA}"/>
          </ac:spMkLst>
        </pc:spChg>
        <pc:spChg chg="mod">
          <ac:chgData name="Nawang Bhutia" userId="2d1013e4ccdc32e6" providerId="LiveId" clId="{5C38506D-6539-4B8D-BFD7-EC4891B987BE}" dt="2024-02-09T17:40:13.137" v="391" actId="1076"/>
          <ac:spMkLst>
            <pc:docMk/>
            <pc:sldMk cId="3127915028" sldId="1197"/>
            <ac:spMk id="43" creationId="{564AEBA0-5C7C-C399-039D-DAA4DB9D501D}"/>
          </ac:spMkLst>
        </pc:spChg>
        <pc:grpChg chg="mod">
          <ac:chgData name="Nawang Bhutia" userId="2d1013e4ccdc32e6" providerId="LiveId" clId="{5C38506D-6539-4B8D-BFD7-EC4891B987BE}" dt="2024-02-09T17:40:13.137" v="391" actId="1076"/>
          <ac:grpSpMkLst>
            <pc:docMk/>
            <pc:sldMk cId="3127915028" sldId="1197"/>
            <ac:grpSpMk id="33" creationId="{75AF07E0-3C59-31C6-F885-748085E441EA}"/>
          </ac:grpSpMkLst>
        </pc:grpChg>
      </pc:sldChg>
      <pc:sldChg chg="addSp modSp add mod modAnim">
        <pc:chgData name="Nawang Bhutia" userId="2d1013e4ccdc32e6" providerId="LiveId" clId="{5C38506D-6539-4B8D-BFD7-EC4891B987BE}" dt="2024-02-09T17:39:12.222" v="389" actId="207"/>
        <pc:sldMkLst>
          <pc:docMk/>
          <pc:sldMk cId="2805184144" sldId="1198"/>
        </pc:sldMkLst>
        <pc:spChg chg="mod">
          <ac:chgData name="Nawang Bhutia" userId="2d1013e4ccdc32e6" providerId="LiveId" clId="{5C38506D-6539-4B8D-BFD7-EC4891B987BE}" dt="2024-02-09T17:39:03.939" v="387" actId="207"/>
          <ac:spMkLst>
            <pc:docMk/>
            <pc:sldMk cId="2805184144" sldId="1198"/>
            <ac:spMk id="3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5:54:13.327" v="307" actId="1076"/>
          <ac:spMkLst>
            <pc:docMk/>
            <pc:sldMk cId="2805184144" sldId="1198"/>
            <ac:spMk id="10" creationId="{3428B87A-E783-BD4C-0F8D-721FC5F85E66}"/>
          </ac:spMkLst>
        </pc:spChg>
        <pc:spChg chg="mod">
          <ac:chgData name="Nawang Bhutia" userId="2d1013e4ccdc32e6" providerId="LiveId" clId="{5C38506D-6539-4B8D-BFD7-EC4891B987BE}" dt="2024-02-09T15:54:18.396" v="309" actId="14100"/>
          <ac:spMkLst>
            <pc:docMk/>
            <pc:sldMk cId="2805184144" sldId="1198"/>
            <ac:spMk id="22" creationId="{E0805056-981C-4FD4-81D9-F7698C9FE8EA}"/>
          </ac:spMkLst>
        </pc:spChg>
        <pc:spChg chg="mod">
          <ac:chgData name="Nawang Bhutia" userId="2d1013e4ccdc32e6" providerId="LiveId" clId="{5C38506D-6539-4B8D-BFD7-EC4891B987BE}" dt="2024-02-09T17:39:12.222" v="389" actId="207"/>
          <ac:spMkLst>
            <pc:docMk/>
            <pc:sldMk cId="2805184144" sldId="1198"/>
            <ac:spMk id="24" creationId="{27439394-C22E-05BB-E316-C30B204D9946}"/>
          </ac:spMkLst>
        </pc:spChg>
        <pc:spChg chg="add mod ord">
          <ac:chgData name="Nawang Bhutia" userId="2d1013e4ccdc32e6" providerId="LiveId" clId="{5C38506D-6539-4B8D-BFD7-EC4891B987BE}" dt="2024-02-09T15:53:35.362" v="303" actId="208"/>
          <ac:spMkLst>
            <pc:docMk/>
            <pc:sldMk cId="2805184144" sldId="1198"/>
            <ac:spMk id="27" creationId="{22B25751-54C7-EA81-5580-E48CFE7EF252}"/>
          </ac:spMkLst>
        </pc:spChg>
      </pc:sldChg>
      <pc:sldChg chg="modSp add mod">
        <pc:chgData name="Nawang Bhutia" userId="2d1013e4ccdc32e6" providerId="LiveId" clId="{5C38506D-6539-4B8D-BFD7-EC4891B987BE}" dt="2024-02-09T17:48:43.665" v="396" actId="208"/>
        <pc:sldMkLst>
          <pc:docMk/>
          <pc:sldMk cId="2894322300" sldId="1200"/>
        </pc:sldMkLst>
        <pc:cxnChg chg="mod">
          <ac:chgData name="Nawang Bhutia" userId="2d1013e4ccdc32e6" providerId="LiveId" clId="{5C38506D-6539-4B8D-BFD7-EC4891B987BE}" dt="2024-02-09T17:48:43.665" v="396" actId="208"/>
          <ac:cxnSpMkLst>
            <pc:docMk/>
            <pc:sldMk cId="2894322300" sldId="1200"/>
            <ac:cxnSpMk id="13" creationId="{7726D516-FD56-4DBC-7477-A195EFFFE4D5}"/>
          </ac:cxnSpMkLst>
        </pc:cxnChg>
      </pc:sldChg>
      <pc:sldChg chg="modSp add mod ord">
        <pc:chgData name="Nawang Bhutia" userId="2d1013e4ccdc32e6" providerId="LiveId" clId="{5C38506D-6539-4B8D-BFD7-EC4891B987BE}" dt="2024-02-09T12:39:27.314" v="24" actId="207"/>
        <pc:sldMkLst>
          <pc:docMk/>
          <pc:sldMk cId="1805931926" sldId="1201"/>
        </pc:sldMkLst>
        <pc:spChg chg="mod">
          <ac:chgData name="Nawang Bhutia" userId="2d1013e4ccdc32e6" providerId="LiveId" clId="{5C38506D-6539-4B8D-BFD7-EC4891B987BE}" dt="2024-02-09T12:39:27.314" v="24" actId="207"/>
          <ac:spMkLst>
            <pc:docMk/>
            <pc:sldMk cId="1805931926" sldId="1201"/>
            <ac:spMk id="2" creationId="{00000000-0000-0000-0000-000000000000}"/>
          </ac:spMkLst>
        </pc:spChg>
      </pc:sldChg>
      <pc:sldChg chg="modSp add mod ord">
        <pc:chgData name="Nawang Bhutia" userId="2d1013e4ccdc32e6" providerId="LiveId" clId="{5C38506D-6539-4B8D-BFD7-EC4891B987BE}" dt="2024-02-09T12:39:35.045" v="25" actId="207"/>
        <pc:sldMkLst>
          <pc:docMk/>
          <pc:sldMk cId="1294954284" sldId="1202"/>
        </pc:sldMkLst>
        <pc:spChg chg="mod">
          <ac:chgData name="Nawang Bhutia" userId="2d1013e4ccdc32e6" providerId="LiveId" clId="{5C38506D-6539-4B8D-BFD7-EC4891B987BE}" dt="2024-02-09T12:39:35.045" v="25" actId="207"/>
          <ac:spMkLst>
            <pc:docMk/>
            <pc:sldMk cId="1294954284" sldId="1202"/>
            <ac:spMk id="2" creationId="{00000000-0000-0000-0000-000000000000}"/>
          </ac:spMkLst>
        </pc:spChg>
      </pc:sldChg>
      <pc:sldChg chg="modSp add mod ord">
        <pc:chgData name="Nawang Bhutia" userId="2d1013e4ccdc32e6" providerId="LiveId" clId="{5C38506D-6539-4B8D-BFD7-EC4891B987BE}" dt="2024-02-09T12:40:18.699" v="36" actId="207"/>
        <pc:sldMkLst>
          <pc:docMk/>
          <pc:sldMk cId="1813507581" sldId="1203"/>
        </pc:sldMkLst>
        <pc:spChg chg="mod">
          <ac:chgData name="Nawang Bhutia" userId="2d1013e4ccdc32e6" providerId="LiveId" clId="{5C38506D-6539-4B8D-BFD7-EC4891B987BE}" dt="2024-02-09T12:40:18.699" v="36" actId="207"/>
          <ac:spMkLst>
            <pc:docMk/>
            <pc:sldMk cId="1813507581" sldId="1203"/>
            <ac:spMk id="2" creationId="{00000000-0000-0000-0000-000000000000}"/>
          </ac:spMkLst>
        </pc:spChg>
      </pc:sldChg>
      <pc:sldChg chg="modSp add mod ord">
        <pc:chgData name="Nawang Bhutia" userId="2d1013e4ccdc32e6" providerId="LiveId" clId="{5C38506D-6539-4B8D-BFD7-EC4891B987BE}" dt="2024-02-09T12:40:35.425" v="39" actId="207"/>
        <pc:sldMkLst>
          <pc:docMk/>
          <pc:sldMk cId="1289595629" sldId="1204"/>
        </pc:sldMkLst>
        <pc:spChg chg="mod">
          <ac:chgData name="Nawang Bhutia" userId="2d1013e4ccdc32e6" providerId="LiveId" clId="{5C38506D-6539-4B8D-BFD7-EC4891B987BE}" dt="2024-02-09T12:40:35.425" v="39" actId="207"/>
          <ac:spMkLst>
            <pc:docMk/>
            <pc:sldMk cId="1289595629" sldId="1204"/>
            <ac:spMk id="2" creationId="{00000000-0000-0000-0000-000000000000}"/>
          </ac:spMkLst>
        </pc:spChg>
      </pc:sldChg>
      <pc:sldChg chg="modSp mod">
        <pc:chgData name="Nawang Bhutia" userId="2d1013e4ccdc32e6" providerId="LiveId" clId="{5C38506D-6539-4B8D-BFD7-EC4891B987BE}" dt="2024-02-09T14:28:29.575" v="145" actId="207"/>
        <pc:sldMkLst>
          <pc:docMk/>
          <pc:sldMk cId="1806978855" sldId="1205"/>
        </pc:sldMkLst>
        <pc:spChg chg="mod">
          <ac:chgData name="Nawang Bhutia" userId="2d1013e4ccdc32e6" providerId="LiveId" clId="{5C38506D-6539-4B8D-BFD7-EC4891B987BE}" dt="2024-02-09T14:28:12.504" v="141" actId="207"/>
          <ac:spMkLst>
            <pc:docMk/>
            <pc:sldMk cId="1806978855" sldId="1205"/>
            <ac:spMk id="15" creationId="{6AFA4F85-1A7D-DC17-2B23-8CDA29FE043D}"/>
          </ac:spMkLst>
        </pc:spChg>
        <pc:spChg chg="mod">
          <ac:chgData name="Nawang Bhutia" userId="2d1013e4ccdc32e6" providerId="LiveId" clId="{5C38506D-6539-4B8D-BFD7-EC4891B987BE}" dt="2024-02-09T14:28:22.253" v="143" actId="207"/>
          <ac:spMkLst>
            <pc:docMk/>
            <pc:sldMk cId="1806978855" sldId="1205"/>
            <ac:spMk id="16" creationId="{DD0EE23A-42AE-19C6-075C-343FDF154B7D}"/>
          </ac:spMkLst>
        </pc:spChg>
        <pc:spChg chg="mod">
          <ac:chgData name="Nawang Bhutia" userId="2d1013e4ccdc32e6" providerId="LiveId" clId="{5C38506D-6539-4B8D-BFD7-EC4891B987BE}" dt="2024-02-09T14:28:29.575" v="145" actId="207"/>
          <ac:spMkLst>
            <pc:docMk/>
            <pc:sldMk cId="1806978855" sldId="1205"/>
            <ac:spMk id="17" creationId="{7E7226E3-362B-F8D1-10CC-8144FE889822}"/>
          </ac:spMkLst>
        </pc:spChg>
        <pc:spChg chg="mod">
          <ac:chgData name="Nawang Bhutia" userId="2d1013e4ccdc32e6" providerId="LiveId" clId="{5C38506D-6539-4B8D-BFD7-EC4891B987BE}" dt="2024-02-09T14:28:22.253" v="143" actId="207"/>
          <ac:spMkLst>
            <pc:docMk/>
            <pc:sldMk cId="1806978855" sldId="1205"/>
            <ac:spMk id="22" creationId="{631A7F1E-8984-4D23-411A-74238385191C}"/>
          </ac:spMkLst>
        </pc:spChg>
      </pc:sldChg>
      <pc:sldChg chg="add">
        <pc:chgData name="Nawang Bhutia" userId="2d1013e4ccdc32e6" providerId="LiveId" clId="{5C38506D-6539-4B8D-BFD7-EC4891B987BE}" dt="2024-02-09T13:59:17.321" v="60"/>
        <pc:sldMkLst>
          <pc:docMk/>
          <pc:sldMk cId="1311257773" sldId="1206"/>
        </pc:sldMkLst>
      </pc:sldChg>
      <pc:sldChg chg="modSp add mod">
        <pc:chgData name="Nawang Bhutia" userId="2d1013e4ccdc32e6" providerId="LiveId" clId="{5C38506D-6539-4B8D-BFD7-EC4891B987BE}" dt="2024-02-09T15:50:03.370" v="289" actId="207"/>
        <pc:sldMkLst>
          <pc:docMk/>
          <pc:sldMk cId="3390359286" sldId="1206"/>
        </pc:sldMkLst>
        <pc:spChg chg="mod">
          <ac:chgData name="Nawang Bhutia" userId="2d1013e4ccdc32e6" providerId="LiveId" clId="{5C38506D-6539-4B8D-BFD7-EC4891B987BE}" dt="2024-02-09T15:49:39.632" v="286" actId="2711"/>
          <ac:spMkLst>
            <pc:docMk/>
            <pc:sldMk cId="3390359286" sldId="1206"/>
            <ac:spMk id="2" creationId="{4C8140E9-DC9D-4D2C-EA6D-6B3A87443A5D}"/>
          </ac:spMkLst>
        </pc:spChg>
        <pc:spChg chg="mod">
          <ac:chgData name="Nawang Bhutia" userId="2d1013e4ccdc32e6" providerId="LiveId" clId="{5C38506D-6539-4B8D-BFD7-EC4891B987BE}" dt="2024-02-09T15:50:03.370" v="289" actId="207"/>
          <ac:spMkLst>
            <pc:docMk/>
            <pc:sldMk cId="3390359286" sldId="1206"/>
            <ac:spMk id="3" creationId="{ACC1F835-F644-2092-D861-1FC812B34B49}"/>
          </ac:spMkLst>
        </pc:spChg>
      </pc:sldChg>
      <pc:sldChg chg="modSp add mod">
        <pc:chgData name="Nawang Bhutia" userId="2d1013e4ccdc32e6" providerId="LiveId" clId="{5C38506D-6539-4B8D-BFD7-EC4891B987BE}" dt="2024-02-09T14:17:03.917" v="86" actId="207"/>
        <pc:sldMkLst>
          <pc:docMk/>
          <pc:sldMk cId="328684788" sldId="1208"/>
        </pc:sldMkLst>
        <pc:spChg chg="mod">
          <ac:chgData name="Nawang Bhutia" userId="2d1013e4ccdc32e6" providerId="LiveId" clId="{5C38506D-6539-4B8D-BFD7-EC4891B987BE}" dt="2024-02-09T14:16:49.812" v="82" actId="207"/>
          <ac:spMkLst>
            <pc:docMk/>
            <pc:sldMk cId="328684788" sldId="1208"/>
            <ac:spMk id="2" creationId="{4ACF2BC8-5AEE-9F45-9B9C-BEDEFA92956C}"/>
          </ac:spMkLst>
        </pc:spChg>
        <pc:spChg chg="mod">
          <ac:chgData name="Nawang Bhutia" userId="2d1013e4ccdc32e6" providerId="LiveId" clId="{5C38506D-6539-4B8D-BFD7-EC4891B987BE}" dt="2024-02-09T14:16:54.097" v="83" actId="207"/>
          <ac:spMkLst>
            <pc:docMk/>
            <pc:sldMk cId="328684788" sldId="1208"/>
            <ac:spMk id="15" creationId="{6D309EAA-DC40-164E-C305-6C2859CF8C87}"/>
          </ac:spMkLst>
        </pc:spChg>
        <pc:spChg chg="mod">
          <ac:chgData name="Nawang Bhutia" userId="2d1013e4ccdc32e6" providerId="LiveId" clId="{5C38506D-6539-4B8D-BFD7-EC4891B987BE}" dt="2024-02-09T14:16:56.430" v="84" actId="207"/>
          <ac:spMkLst>
            <pc:docMk/>
            <pc:sldMk cId="328684788" sldId="1208"/>
            <ac:spMk id="17" creationId="{E5106FCC-6974-0292-F85A-D48323D7924A}"/>
          </ac:spMkLst>
        </pc:spChg>
        <pc:spChg chg="mod">
          <ac:chgData name="Nawang Bhutia" userId="2d1013e4ccdc32e6" providerId="LiveId" clId="{5C38506D-6539-4B8D-BFD7-EC4891B987BE}" dt="2024-02-09T14:17:03.917" v="86" actId="207"/>
          <ac:spMkLst>
            <pc:docMk/>
            <pc:sldMk cId="328684788" sldId="1208"/>
            <ac:spMk id="18" creationId="{1BB357CC-FD96-7506-9886-C574E378E29D}"/>
          </ac:spMkLst>
        </pc:spChg>
      </pc:sldChg>
      <pc:sldChg chg="addSp delSp modSp add mod">
        <pc:chgData name="Nawang Bhutia" userId="2d1013e4ccdc32e6" providerId="LiveId" clId="{5C38506D-6539-4B8D-BFD7-EC4891B987BE}" dt="2024-02-09T17:32:25.402" v="368" actId="21"/>
        <pc:sldMkLst>
          <pc:docMk/>
          <pc:sldMk cId="2397891279" sldId="1209"/>
        </pc:sldMkLst>
        <pc:spChg chg="mod">
          <ac:chgData name="Nawang Bhutia" userId="2d1013e4ccdc32e6" providerId="LiveId" clId="{5C38506D-6539-4B8D-BFD7-EC4891B987BE}" dt="2024-02-09T14:18:09.186" v="96" actId="207"/>
          <ac:spMkLst>
            <pc:docMk/>
            <pc:sldMk cId="2397891279" sldId="1209"/>
            <ac:spMk id="2" creationId="{4ACF2BC8-5AEE-9F45-9B9C-BEDEFA92956C}"/>
          </ac:spMkLst>
        </pc:spChg>
        <pc:spChg chg="add del mod">
          <ac:chgData name="Nawang Bhutia" userId="2d1013e4ccdc32e6" providerId="LiveId" clId="{5C38506D-6539-4B8D-BFD7-EC4891B987BE}" dt="2024-02-09T17:32:09.914" v="362" actId="21"/>
          <ac:spMkLst>
            <pc:docMk/>
            <pc:sldMk cId="2397891279" sldId="1209"/>
            <ac:spMk id="4" creationId="{425E169E-B222-6DF4-C2B0-29C5B7C2647F}"/>
          </ac:spMkLst>
        </pc:spChg>
        <pc:spChg chg="mod">
          <ac:chgData name="Nawang Bhutia" userId="2d1013e4ccdc32e6" providerId="LiveId" clId="{5C38506D-6539-4B8D-BFD7-EC4891B987BE}" dt="2024-02-09T14:17:09.979" v="87" actId="207"/>
          <ac:spMkLst>
            <pc:docMk/>
            <pc:sldMk cId="2397891279" sldId="1209"/>
            <ac:spMk id="6" creationId="{00000000-0000-0000-0000-000000000000}"/>
          </ac:spMkLst>
        </pc:spChg>
        <pc:spChg chg="add del mod">
          <ac:chgData name="Nawang Bhutia" userId="2d1013e4ccdc32e6" providerId="LiveId" clId="{5C38506D-6539-4B8D-BFD7-EC4891B987BE}" dt="2024-02-09T17:32:25.402" v="368" actId="21"/>
          <ac:spMkLst>
            <pc:docMk/>
            <pc:sldMk cId="2397891279" sldId="1209"/>
            <ac:spMk id="10" creationId="{6A585D60-BDC7-C101-BB57-2D52A59F8D98}"/>
          </ac:spMkLst>
        </pc:spChg>
        <pc:spChg chg="mod">
          <ac:chgData name="Nawang Bhutia" userId="2d1013e4ccdc32e6" providerId="LiveId" clId="{5C38506D-6539-4B8D-BFD7-EC4891B987BE}" dt="2024-02-09T16:23:30.095" v="320" actId="113"/>
          <ac:spMkLst>
            <pc:docMk/>
            <pc:sldMk cId="2397891279" sldId="1209"/>
            <ac:spMk id="13" creationId="{E7CFF17A-AB81-4D43-BAD7-BC7009F06EE3}"/>
          </ac:spMkLst>
        </pc:spChg>
      </pc:sldChg>
      <pc:sldChg chg="addSp delSp modSp add mod">
        <pc:chgData name="Nawang Bhutia" userId="2d1013e4ccdc32e6" providerId="LiveId" clId="{5C38506D-6539-4B8D-BFD7-EC4891B987BE}" dt="2024-02-09T17:32:42.722" v="370" actId="1076"/>
        <pc:sldMkLst>
          <pc:docMk/>
          <pc:sldMk cId="2581567943" sldId="1210"/>
        </pc:sldMkLst>
        <pc:spChg chg="mod">
          <ac:chgData name="Nawang Bhutia" userId="2d1013e4ccdc32e6" providerId="LiveId" clId="{5C38506D-6539-4B8D-BFD7-EC4891B987BE}" dt="2024-02-09T14:18:12.872" v="97" actId="207"/>
          <ac:spMkLst>
            <pc:docMk/>
            <pc:sldMk cId="2581567943" sldId="1210"/>
            <ac:spMk id="2" creationId="{4ACF2BC8-5AEE-9F45-9B9C-BEDEFA92956C}"/>
          </ac:spMkLst>
        </pc:spChg>
        <pc:spChg chg="add mod">
          <ac:chgData name="Nawang Bhutia" userId="2d1013e4ccdc32e6" providerId="LiveId" clId="{5C38506D-6539-4B8D-BFD7-EC4891B987BE}" dt="2024-02-09T17:32:13.523" v="364"/>
          <ac:spMkLst>
            <pc:docMk/>
            <pc:sldMk cId="2581567943" sldId="1210"/>
            <ac:spMk id="4" creationId="{425E169E-B222-6DF4-C2B0-29C5B7C2647F}"/>
          </ac:spMkLst>
        </pc:spChg>
        <pc:spChg chg="del mod">
          <ac:chgData name="Nawang Bhutia" userId="2d1013e4ccdc32e6" providerId="LiveId" clId="{5C38506D-6539-4B8D-BFD7-EC4891B987BE}" dt="2024-02-09T17:32:13.036" v="363" actId="478"/>
          <ac:spMkLst>
            <pc:docMk/>
            <pc:sldMk cId="2581567943" sldId="1210"/>
            <ac:spMk id="7" creationId="{0DBA7770-AB50-446D-152C-8226AF695C84}"/>
          </ac:spMkLst>
        </pc:spChg>
        <pc:spChg chg="add mod">
          <ac:chgData name="Nawang Bhutia" userId="2d1013e4ccdc32e6" providerId="LiveId" clId="{5C38506D-6539-4B8D-BFD7-EC4891B987BE}" dt="2024-02-09T17:32:42.722" v="370" actId="1076"/>
          <ac:spMkLst>
            <pc:docMk/>
            <pc:sldMk cId="2581567943" sldId="1210"/>
            <ac:spMk id="10" creationId="{6A585D60-BDC7-C101-BB57-2D52A59F8D98}"/>
          </ac:spMkLst>
        </pc:spChg>
        <pc:spChg chg="del mod">
          <ac:chgData name="Nawang Bhutia" userId="2d1013e4ccdc32e6" providerId="LiveId" clId="{5C38506D-6539-4B8D-BFD7-EC4891B987BE}" dt="2024-02-09T17:32:16.200" v="365" actId="21"/>
          <ac:spMkLst>
            <pc:docMk/>
            <pc:sldMk cId="2581567943" sldId="1210"/>
            <ac:spMk id="15" creationId="{6A585D60-BDC7-C101-BB57-2D52A59F8D98}"/>
          </ac:spMkLst>
        </pc:spChg>
      </pc:sldChg>
      <pc:sldChg chg="modSp add mod">
        <pc:chgData name="Nawang Bhutia" userId="2d1013e4ccdc32e6" providerId="LiveId" clId="{5C38506D-6539-4B8D-BFD7-EC4891B987BE}" dt="2024-02-09T14:16:29.486" v="81" actId="207"/>
        <pc:sldMkLst>
          <pc:docMk/>
          <pc:sldMk cId="2310569232" sldId="1211"/>
        </pc:sldMkLst>
        <pc:spChg chg="mod">
          <ac:chgData name="Nawang Bhutia" userId="2d1013e4ccdc32e6" providerId="LiveId" clId="{5C38506D-6539-4B8D-BFD7-EC4891B987BE}" dt="2024-02-09T14:15:23.359" v="76" actId="207"/>
          <ac:spMkLst>
            <pc:docMk/>
            <pc:sldMk cId="2310569232" sldId="1211"/>
            <ac:spMk id="2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4:16:29.486" v="81" actId="207"/>
          <ac:spMkLst>
            <pc:docMk/>
            <pc:sldMk cId="2310569232" sldId="1211"/>
            <ac:spMk id="11" creationId="{6C079DB9-DCC4-10CB-5D43-B971005E1EF1}"/>
          </ac:spMkLst>
        </pc:spChg>
      </pc:sldChg>
      <pc:sldChg chg="modSp add mod">
        <pc:chgData name="Nawang Bhutia" userId="2d1013e4ccdc32e6" providerId="LiveId" clId="{5C38506D-6539-4B8D-BFD7-EC4891B987BE}" dt="2024-02-09T14:19:01.641" v="104" actId="207"/>
        <pc:sldMkLst>
          <pc:docMk/>
          <pc:sldMk cId="2769999890" sldId="1212"/>
        </pc:sldMkLst>
        <pc:spChg chg="mod">
          <ac:chgData name="Nawang Bhutia" userId="2d1013e4ccdc32e6" providerId="LiveId" clId="{5C38506D-6539-4B8D-BFD7-EC4891B987BE}" dt="2024-02-09T14:19:01.641" v="104" actId="207"/>
          <ac:spMkLst>
            <pc:docMk/>
            <pc:sldMk cId="2769999890" sldId="1212"/>
            <ac:spMk id="2" creationId="{00000000-0000-0000-0000-000000000000}"/>
          </ac:spMkLst>
        </pc:spChg>
      </pc:sldChg>
      <pc:sldChg chg="modSp add mod modAnim modShow">
        <pc:chgData name="Nawang Bhutia" userId="2d1013e4ccdc32e6" providerId="LiveId" clId="{5C38506D-6539-4B8D-BFD7-EC4891B987BE}" dt="2024-02-09T17:36:20.448" v="377" actId="729"/>
        <pc:sldMkLst>
          <pc:docMk/>
          <pc:sldMk cId="837004858" sldId="1213"/>
        </pc:sldMkLst>
        <pc:spChg chg="mod">
          <ac:chgData name="Nawang Bhutia" userId="2d1013e4ccdc32e6" providerId="LiveId" clId="{5C38506D-6539-4B8D-BFD7-EC4891B987BE}" dt="2024-02-09T14:22:48.923" v="121" actId="207"/>
          <ac:spMkLst>
            <pc:docMk/>
            <pc:sldMk cId="837004858" sldId="1213"/>
            <ac:spMk id="2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5:25:22.420" v="174" actId="113"/>
          <ac:spMkLst>
            <pc:docMk/>
            <pc:sldMk cId="837004858" sldId="1213"/>
            <ac:spMk id="3" creationId="{00000000-0000-0000-0000-000000000000}"/>
          </ac:spMkLst>
        </pc:spChg>
        <pc:spChg chg="mod">
          <ac:chgData name="Nawang Bhutia" userId="2d1013e4ccdc32e6" providerId="LiveId" clId="{5C38506D-6539-4B8D-BFD7-EC4891B987BE}" dt="2024-02-09T14:23:21.558" v="124" actId="207"/>
          <ac:spMkLst>
            <pc:docMk/>
            <pc:sldMk cId="837004858" sldId="1213"/>
            <ac:spMk id="5" creationId="{ED4AA812-6B1D-6748-A68A-0757EC9AFC00}"/>
          </ac:spMkLst>
        </pc:spChg>
      </pc:sldChg>
      <pc:sldChg chg="add del">
        <pc:chgData name="Nawang Bhutia" userId="2d1013e4ccdc32e6" providerId="LiveId" clId="{5C38506D-6539-4B8D-BFD7-EC4891B987BE}" dt="2024-02-09T14:19:23.243" v="106" actId="47"/>
        <pc:sldMkLst>
          <pc:docMk/>
          <pc:sldMk cId="3665520616" sldId="1213"/>
        </pc:sldMkLst>
      </pc:sldChg>
      <pc:sldChg chg="modSp add mod">
        <pc:chgData name="Nawang Bhutia" userId="2d1013e4ccdc32e6" providerId="LiveId" clId="{5C38506D-6539-4B8D-BFD7-EC4891B987BE}" dt="2024-02-09T15:28:54.939" v="188" actId="20577"/>
        <pc:sldMkLst>
          <pc:docMk/>
          <pc:sldMk cId="666791733" sldId="1214"/>
        </pc:sldMkLst>
        <pc:graphicFrameChg chg="modGraphic">
          <ac:chgData name="Nawang Bhutia" userId="2d1013e4ccdc32e6" providerId="LiveId" clId="{5C38506D-6539-4B8D-BFD7-EC4891B987BE}" dt="2024-02-09T15:28:54.939" v="188" actId="20577"/>
          <ac:graphicFrameMkLst>
            <pc:docMk/>
            <pc:sldMk cId="666791733" sldId="1214"/>
            <ac:graphicFrameMk id="3" creationId="{3AD3BC6D-3A62-A8AE-527C-5F8949C78FEF}"/>
          </ac:graphicFrameMkLst>
        </pc:graphicFrameChg>
      </pc:sldChg>
      <pc:sldChg chg="modSp add del mod">
        <pc:chgData name="Nawang Bhutia" userId="2d1013e4ccdc32e6" providerId="LiveId" clId="{5C38506D-6539-4B8D-BFD7-EC4891B987BE}" dt="2024-02-09T14:29:38.064" v="159" actId="47"/>
        <pc:sldMkLst>
          <pc:docMk/>
          <pc:sldMk cId="3439866721" sldId="1214"/>
        </pc:sldMkLst>
        <pc:spChg chg="mod">
          <ac:chgData name="Nawang Bhutia" userId="2d1013e4ccdc32e6" providerId="LiveId" clId="{5C38506D-6539-4B8D-BFD7-EC4891B987BE}" dt="2024-02-09T14:29:19.071" v="147" actId="20577"/>
          <ac:spMkLst>
            <pc:docMk/>
            <pc:sldMk cId="3439866721" sldId="1214"/>
            <ac:spMk id="7" creationId="{AAFC88E5-982E-1C4E-979D-1F9050B76FDF}"/>
          </ac:spMkLst>
        </pc:spChg>
        <pc:spChg chg="mod">
          <ac:chgData name="Nawang Bhutia" userId="2d1013e4ccdc32e6" providerId="LiveId" clId="{5C38506D-6539-4B8D-BFD7-EC4891B987BE}" dt="2024-02-09T14:29:35.972" v="158" actId="1076"/>
          <ac:spMkLst>
            <pc:docMk/>
            <pc:sldMk cId="3439866721" sldId="1214"/>
            <ac:spMk id="8" creationId="{370BCC1E-9818-D949-90E0-04854DC91233}"/>
          </ac:spMkLst>
        </pc:spChg>
      </pc:sldChg>
      <pc:sldChg chg="modSp add del mod">
        <pc:chgData name="Nawang Bhutia" userId="2d1013e4ccdc32e6" providerId="LiveId" clId="{5C38506D-6539-4B8D-BFD7-EC4891B987BE}" dt="2024-02-09T15:27:16.894" v="182" actId="47"/>
        <pc:sldMkLst>
          <pc:docMk/>
          <pc:sldMk cId="3797621566" sldId="1214"/>
        </pc:sldMkLst>
        <pc:graphicFrameChg chg="modGraphic">
          <ac:chgData name="Nawang Bhutia" userId="2d1013e4ccdc32e6" providerId="LiveId" clId="{5C38506D-6539-4B8D-BFD7-EC4891B987BE}" dt="2024-02-09T15:27:01.288" v="181" actId="2166"/>
          <ac:graphicFrameMkLst>
            <pc:docMk/>
            <pc:sldMk cId="3797621566" sldId="1214"/>
            <ac:graphicFrameMk id="3" creationId="{973DD207-608B-6232-F638-C187AF42697E}"/>
          </ac:graphicFrameMkLst>
        </pc:graphicFrameChg>
      </pc:sldChg>
      <pc:sldChg chg="modSp add mod">
        <pc:chgData name="Nawang Bhutia" userId="2d1013e4ccdc32e6" providerId="LiveId" clId="{5C38506D-6539-4B8D-BFD7-EC4891B987BE}" dt="2024-02-09T15:34:58.859" v="198" actId="207"/>
        <pc:sldMkLst>
          <pc:docMk/>
          <pc:sldMk cId="2166207128" sldId="1215"/>
        </pc:sldMkLst>
        <pc:graphicFrameChg chg="modGraphic">
          <ac:chgData name="Nawang Bhutia" userId="2d1013e4ccdc32e6" providerId="LiveId" clId="{5C38506D-6539-4B8D-BFD7-EC4891B987BE}" dt="2024-02-09T15:34:58.859" v="198" actId="207"/>
          <ac:graphicFrameMkLst>
            <pc:docMk/>
            <pc:sldMk cId="2166207128" sldId="1215"/>
            <ac:graphicFrameMk id="3" creationId="{A80E3CB7-7E88-4A94-12CB-5426F23276C7}"/>
          </ac:graphicFrameMkLst>
        </pc:graphicFrameChg>
      </pc:sldChg>
      <pc:sldChg chg="modSp add mod">
        <pc:chgData name="Nawang Bhutia" userId="2d1013e4ccdc32e6" providerId="LiveId" clId="{5C38506D-6539-4B8D-BFD7-EC4891B987BE}" dt="2024-02-09T15:35:35.294" v="209" actId="20577"/>
        <pc:sldMkLst>
          <pc:docMk/>
          <pc:sldMk cId="4149523563" sldId="1216"/>
        </pc:sldMkLst>
        <pc:graphicFrameChg chg="modGraphic">
          <ac:chgData name="Nawang Bhutia" userId="2d1013e4ccdc32e6" providerId="LiveId" clId="{5C38506D-6539-4B8D-BFD7-EC4891B987BE}" dt="2024-02-09T15:35:35.294" v="209" actId="20577"/>
          <ac:graphicFrameMkLst>
            <pc:docMk/>
            <pc:sldMk cId="4149523563" sldId="1216"/>
            <ac:graphicFrameMk id="3" creationId="{ABBE83E3-FFF7-FCD2-100C-1C3AB6F4F46C}"/>
          </ac:graphicFrameMkLst>
        </pc:graphicFrameChg>
      </pc:sldChg>
      <pc:sldChg chg="modSp add mod">
        <pc:chgData name="Nawang Bhutia" userId="2d1013e4ccdc32e6" providerId="LiveId" clId="{5C38506D-6539-4B8D-BFD7-EC4891B987BE}" dt="2024-02-09T15:36:03.920" v="221" actId="207"/>
        <pc:sldMkLst>
          <pc:docMk/>
          <pc:sldMk cId="728999042" sldId="1217"/>
        </pc:sldMkLst>
        <pc:graphicFrameChg chg="modGraphic">
          <ac:chgData name="Nawang Bhutia" userId="2d1013e4ccdc32e6" providerId="LiveId" clId="{5C38506D-6539-4B8D-BFD7-EC4891B987BE}" dt="2024-02-09T15:36:03.920" v="221" actId="207"/>
          <ac:graphicFrameMkLst>
            <pc:docMk/>
            <pc:sldMk cId="728999042" sldId="1217"/>
            <ac:graphicFrameMk id="3" creationId="{CEAF3D50-E45D-E172-DE46-447C525EE61D}"/>
          </ac:graphicFrameMkLst>
        </pc:graphicFrameChg>
      </pc:sldChg>
      <pc:sldChg chg="modSp add mod">
        <pc:chgData name="Nawang Bhutia" userId="2d1013e4ccdc32e6" providerId="LiveId" clId="{5C38506D-6539-4B8D-BFD7-EC4891B987BE}" dt="2024-02-09T15:36:26.944" v="232" actId="20577"/>
        <pc:sldMkLst>
          <pc:docMk/>
          <pc:sldMk cId="1282527052" sldId="1218"/>
        </pc:sldMkLst>
        <pc:graphicFrameChg chg="modGraphic">
          <ac:chgData name="Nawang Bhutia" userId="2d1013e4ccdc32e6" providerId="LiveId" clId="{5C38506D-6539-4B8D-BFD7-EC4891B987BE}" dt="2024-02-09T15:36:26.944" v="232" actId="20577"/>
          <ac:graphicFrameMkLst>
            <pc:docMk/>
            <pc:sldMk cId="1282527052" sldId="1218"/>
            <ac:graphicFrameMk id="3" creationId="{73CA225B-99CC-3D65-B875-B2E5A5B4B9D1}"/>
          </ac:graphicFrameMkLst>
        </pc:graphicFrameChg>
      </pc:sldChg>
      <pc:sldChg chg="addSp delSp modSp add mod delAnim">
        <pc:chgData name="Nawang Bhutia" userId="2d1013e4ccdc32e6" providerId="LiveId" clId="{5C38506D-6539-4B8D-BFD7-EC4891B987BE}" dt="2024-02-09T17:41:18.283" v="393" actId="1076"/>
        <pc:sldMkLst>
          <pc:docMk/>
          <pc:sldMk cId="2389792220" sldId="1219"/>
        </pc:sldMkLst>
        <pc:spChg chg="add mod">
          <ac:chgData name="Nawang Bhutia" userId="2d1013e4ccdc32e6" providerId="LiveId" clId="{5C38506D-6539-4B8D-BFD7-EC4891B987BE}" dt="2024-02-09T17:41:18.283" v="393" actId="1076"/>
          <ac:spMkLst>
            <pc:docMk/>
            <pc:sldMk cId="2389792220" sldId="1219"/>
            <ac:spMk id="5" creationId="{929DD801-C77D-37B9-56A2-8186F46B4A8A}"/>
          </ac:spMkLst>
        </pc:spChg>
        <pc:spChg chg="add mod">
          <ac:chgData name="Nawang Bhutia" userId="2d1013e4ccdc32e6" providerId="LiveId" clId="{5C38506D-6539-4B8D-BFD7-EC4891B987BE}" dt="2024-02-09T17:41:18.283" v="393" actId="1076"/>
          <ac:spMkLst>
            <pc:docMk/>
            <pc:sldMk cId="2389792220" sldId="1219"/>
            <ac:spMk id="6" creationId="{D37EBA29-DD40-2159-457F-2C91D542D654}"/>
          </ac:spMkLst>
        </pc:spChg>
        <pc:spChg chg="mod">
          <ac:chgData name="Nawang Bhutia" userId="2d1013e4ccdc32e6" providerId="LiveId" clId="{5C38506D-6539-4B8D-BFD7-EC4891B987BE}" dt="2024-02-09T15:48:34.527" v="278"/>
          <ac:spMkLst>
            <pc:docMk/>
            <pc:sldMk cId="2389792220" sldId="1219"/>
            <ac:spMk id="9" creationId="{6B303837-3160-C358-7DDF-709A461EDE68}"/>
          </ac:spMkLst>
        </pc:spChg>
        <pc:spChg chg="mod">
          <ac:chgData name="Nawang Bhutia" userId="2d1013e4ccdc32e6" providerId="LiveId" clId="{5C38506D-6539-4B8D-BFD7-EC4891B987BE}" dt="2024-02-09T15:48:34.527" v="278"/>
          <ac:spMkLst>
            <pc:docMk/>
            <pc:sldMk cId="2389792220" sldId="1219"/>
            <ac:spMk id="12" creationId="{8BBFBAB1-4662-EA9B-FC05-638B6B2A2DBA}"/>
          </ac:spMkLst>
        </pc:spChg>
        <pc:spChg chg="add mod">
          <ac:chgData name="Nawang Bhutia" userId="2d1013e4ccdc32e6" providerId="LiveId" clId="{5C38506D-6539-4B8D-BFD7-EC4891B987BE}" dt="2024-02-09T17:41:18.283" v="393" actId="1076"/>
          <ac:spMkLst>
            <pc:docMk/>
            <pc:sldMk cId="2389792220" sldId="1219"/>
            <ac:spMk id="13" creationId="{7043ABE9-AD55-C694-CBCA-CD5139312C49}"/>
          </ac:spMkLst>
        </pc:spChg>
        <pc:spChg chg="add mod">
          <ac:chgData name="Nawang Bhutia" userId="2d1013e4ccdc32e6" providerId="LiveId" clId="{5C38506D-6539-4B8D-BFD7-EC4891B987BE}" dt="2024-02-09T17:41:18.283" v="393" actId="1076"/>
          <ac:spMkLst>
            <pc:docMk/>
            <pc:sldMk cId="2389792220" sldId="1219"/>
            <ac:spMk id="14" creationId="{1BA17858-7A5B-9979-6065-0F36282C0C58}"/>
          </ac:spMkLst>
        </pc:spChg>
        <pc:spChg chg="add mod">
          <ac:chgData name="Nawang Bhutia" userId="2d1013e4ccdc32e6" providerId="LiveId" clId="{5C38506D-6539-4B8D-BFD7-EC4891B987BE}" dt="2024-02-09T17:41:18.283" v="393" actId="1076"/>
          <ac:spMkLst>
            <pc:docMk/>
            <pc:sldMk cId="2389792220" sldId="1219"/>
            <ac:spMk id="15" creationId="{C1DBF1A4-B309-6FC2-37C9-F7012F21915D}"/>
          </ac:spMkLst>
        </pc:spChg>
        <pc:spChg chg="add mod">
          <ac:chgData name="Nawang Bhutia" userId="2d1013e4ccdc32e6" providerId="LiveId" clId="{5C38506D-6539-4B8D-BFD7-EC4891B987BE}" dt="2024-02-09T17:41:18.283" v="393" actId="1076"/>
          <ac:spMkLst>
            <pc:docMk/>
            <pc:sldMk cId="2389792220" sldId="1219"/>
            <ac:spMk id="16" creationId="{5A144860-53A0-D3B8-41B0-E1416D7E05F6}"/>
          </ac:spMkLst>
        </pc:spChg>
        <pc:spChg chg="add mod">
          <ac:chgData name="Nawang Bhutia" userId="2d1013e4ccdc32e6" providerId="LiveId" clId="{5C38506D-6539-4B8D-BFD7-EC4891B987BE}" dt="2024-02-09T17:41:18.283" v="393" actId="1076"/>
          <ac:spMkLst>
            <pc:docMk/>
            <pc:sldMk cId="2389792220" sldId="1219"/>
            <ac:spMk id="18" creationId="{A0C63053-E746-C4B3-5425-4502396D347A}"/>
          </ac:spMkLst>
        </pc:spChg>
        <pc:spChg chg="del">
          <ac:chgData name="Nawang Bhutia" userId="2d1013e4ccdc32e6" providerId="LiveId" clId="{5C38506D-6539-4B8D-BFD7-EC4891B987BE}" dt="2024-02-09T15:48:27.340" v="276" actId="478"/>
          <ac:spMkLst>
            <pc:docMk/>
            <pc:sldMk cId="2389792220" sldId="1219"/>
            <ac:spMk id="78" creationId="{ABDBF126-63E8-9AAE-B6C0-D977998C5593}"/>
          </ac:spMkLst>
        </pc:spChg>
        <pc:grpChg chg="add mod">
          <ac:chgData name="Nawang Bhutia" userId="2d1013e4ccdc32e6" providerId="LiveId" clId="{5C38506D-6539-4B8D-BFD7-EC4891B987BE}" dt="2024-02-09T17:41:18.283" v="393" actId="1076"/>
          <ac:grpSpMkLst>
            <pc:docMk/>
            <pc:sldMk cId="2389792220" sldId="1219"/>
            <ac:grpSpMk id="8" creationId="{CFF0CE28-32B4-5283-5A85-2E669155A4DB}"/>
          </ac:grpSpMkLst>
        </pc:grpChg>
        <pc:cxnChg chg="mod">
          <ac:chgData name="Nawang Bhutia" userId="2d1013e4ccdc32e6" providerId="LiveId" clId="{5C38506D-6539-4B8D-BFD7-EC4891B987BE}" dt="2024-02-09T15:48:34.527" v="278"/>
          <ac:cxnSpMkLst>
            <pc:docMk/>
            <pc:sldMk cId="2389792220" sldId="1219"/>
            <ac:cxnSpMk id="10" creationId="{324A18B9-8026-3BCA-61FF-0FC654224CB3}"/>
          </ac:cxnSpMkLst>
        </pc:cxnChg>
        <pc:cxnChg chg="mod">
          <ac:chgData name="Nawang Bhutia" userId="2d1013e4ccdc32e6" providerId="LiveId" clId="{5C38506D-6539-4B8D-BFD7-EC4891B987BE}" dt="2024-02-09T15:48:34.527" v="278"/>
          <ac:cxnSpMkLst>
            <pc:docMk/>
            <pc:sldMk cId="2389792220" sldId="1219"/>
            <ac:cxnSpMk id="11" creationId="{7BCE0EEA-2CA0-1517-34D1-60426FE484B2}"/>
          </ac:cxnSpMkLst>
        </pc:cxnChg>
        <pc:cxnChg chg="add mod">
          <ac:chgData name="Nawang Bhutia" userId="2d1013e4ccdc32e6" providerId="LiveId" clId="{5C38506D-6539-4B8D-BFD7-EC4891B987BE}" dt="2024-02-09T17:41:18.283" v="393" actId="1076"/>
          <ac:cxnSpMkLst>
            <pc:docMk/>
            <pc:sldMk cId="2389792220" sldId="1219"/>
            <ac:cxnSpMk id="17" creationId="{1D296779-0617-027D-E306-96A0352E175E}"/>
          </ac:cxnSpMkLst>
        </pc:cxnChg>
      </pc:sldChg>
      <pc:sldChg chg="add">
        <pc:chgData name="Nawang Bhutia" userId="2d1013e4ccdc32e6" providerId="LiveId" clId="{5C38506D-6539-4B8D-BFD7-EC4891B987BE}" dt="2024-02-09T15:52:56.729" v="298"/>
        <pc:sldMkLst>
          <pc:docMk/>
          <pc:sldMk cId="2282917660" sldId="1220"/>
        </pc:sldMkLst>
      </pc:sldChg>
      <pc:sldChg chg="addSp delSp modSp add mod delAnim modAnim">
        <pc:chgData name="Nawang Bhutia" userId="2d1013e4ccdc32e6" providerId="LiveId" clId="{5C38506D-6539-4B8D-BFD7-EC4891B987BE}" dt="2024-02-09T17:40:42.416" v="392" actId="207"/>
        <pc:sldMkLst>
          <pc:docMk/>
          <pc:sldMk cId="99983396" sldId="1221"/>
        </pc:sldMkLst>
        <pc:spChg chg="mod">
          <ac:chgData name="Nawang Bhutia" userId="2d1013e4ccdc32e6" providerId="LiveId" clId="{5C38506D-6539-4B8D-BFD7-EC4891B987BE}" dt="2024-02-09T17:40:42.416" v="392" actId="207"/>
          <ac:spMkLst>
            <pc:docMk/>
            <pc:sldMk cId="99983396" sldId="1221"/>
            <ac:spMk id="3" creationId="{00000000-0000-0000-0000-000000000000}"/>
          </ac:spMkLst>
        </pc:spChg>
        <pc:spChg chg="del">
          <ac:chgData name="Nawang Bhutia" userId="2d1013e4ccdc32e6" providerId="LiveId" clId="{5C38506D-6539-4B8D-BFD7-EC4891B987BE}" dt="2024-02-09T15:54:45.603" v="310" actId="478"/>
          <ac:spMkLst>
            <pc:docMk/>
            <pc:sldMk cId="99983396" sldId="1221"/>
            <ac:spMk id="10" creationId="{3428B87A-E783-BD4C-0F8D-721FC5F85E66}"/>
          </ac:spMkLst>
        </pc:spChg>
        <pc:spChg chg="del">
          <ac:chgData name="Nawang Bhutia" userId="2d1013e4ccdc32e6" providerId="LiveId" clId="{5C38506D-6539-4B8D-BFD7-EC4891B987BE}" dt="2024-02-09T15:54:45.603" v="310" actId="478"/>
          <ac:spMkLst>
            <pc:docMk/>
            <pc:sldMk cId="99983396" sldId="1221"/>
            <ac:spMk id="22" creationId="{E0805056-981C-4FD4-81D9-F7698C9FE8EA}"/>
          </ac:spMkLst>
        </pc:spChg>
        <pc:spChg chg="add mod">
          <ac:chgData name="Nawang Bhutia" userId="2d1013e4ccdc32e6" providerId="LiveId" clId="{5C38506D-6539-4B8D-BFD7-EC4891B987BE}" dt="2024-02-09T15:54:46.106" v="311"/>
          <ac:spMkLst>
            <pc:docMk/>
            <pc:sldMk cId="99983396" sldId="1221"/>
            <ac:spMk id="24" creationId="{7910BF4A-3873-415D-DDFE-A6A204EECDD3}"/>
          </ac:spMkLst>
        </pc:spChg>
        <pc:spChg chg="add mod">
          <ac:chgData name="Nawang Bhutia" userId="2d1013e4ccdc32e6" providerId="LiveId" clId="{5C38506D-6539-4B8D-BFD7-EC4891B987BE}" dt="2024-02-09T15:54:46.106" v="311"/>
          <ac:spMkLst>
            <pc:docMk/>
            <pc:sldMk cId="99983396" sldId="1221"/>
            <ac:spMk id="27" creationId="{5449953C-20FA-E8D9-BDDD-B4C34CF886CA}"/>
          </ac:spMkLst>
        </pc:spChg>
      </pc:sldChg>
      <pc:sldChg chg="add">
        <pc:chgData name="Nawang Bhutia" userId="2d1013e4ccdc32e6" providerId="LiveId" clId="{5C38506D-6539-4B8D-BFD7-EC4891B987BE}" dt="2024-02-09T15:56:15.134" v="317"/>
        <pc:sldMkLst>
          <pc:docMk/>
          <pc:sldMk cId="4215624193" sldId="1222"/>
        </pc:sldMkLst>
      </pc:sldChg>
    </pc:docChg>
  </pc:docChgLst>
  <pc:docChgLst>
    <pc:chgData name="Vishnu M" userId="6b9a90ec63807b0a" providerId="LiveId" clId="{5062C94E-FD06-3C4F-AFE3-EC97BD805124}"/>
    <pc:docChg chg="modSld">
      <pc:chgData name="Vishnu M" userId="6b9a90ec63807b0a" providerId="LiveId" clId="{5062C94E-FD06-3C4F-AFE3-EC97BD805124}" dt="2024-02-09T15:29:17.979" v="8" actId="113"/>
      <pc:docMkLst>
        <pc:docMk/>
      </pc:docMkLst>
      <pc:sldChg chg="modSp">
        <pc:chgData name="Vishnu M" userId="6b9a90ec63807b0a" providerId="LiveId" clId="{5062C94E-FD06-3C4F-AFE3-EC97BD805124}" dt="2024-02-09T15:28:39.062" v="4" actId="113"/>
        <pc:sldMkLst>
          <pc:docMk/>
          <pc:sldMk cId="148033590" sldId="1186"/>
        </pc:sldMkLst>
        <pc:spChg chg="mod">
          <ac:chgData name="Vishnu M" userId="6b9a90ec63807b0a" providerId="LiveId" clId="{5062C94E-FD06-3C4F-AFE3-EC97BD805124}" dt="2024-02-09T15:28:39.062" v="4" actId="113"/>
          <ac:spMkLst>
            <pc:docMk/>
            <pc:sldMk cId="148033590" sldId="1186"/>
            <ac:spMk id="5" creationId="{16E9A3FC-E639-C646-AD4A-03FEF46AC1AC}"/>
          </ac:spMkLst>
        </pc:spChg>
      </pc:sldChg>
      <pc:sldChg chg="modSp">
        <pc:chgData name="Vishnu M" userId="6b9a90ec63807b0a" providerId="LiveId" clId="{5062C94E-FD06-3C4F-AFE3-EC97BD805124}" dt="2024-02-09T15:29:06.009" v="6" actId="113"/>
        <pc:sldMkLst>
          <pc:docMk/>
          <pc:sldMk cId="328684788" sldId="1208"/>
        </pc:sldMkLst>
        <pc:spChg chg="mod">
          <ac:chgData name="Vishnu M" userId="6b9a90ec63807b0a" providerId="LiveId" clId="{5062C94E-FD06-3C4F-AFE3-EC97BD805124}" dt="2024-02-09T15:29:01.771" v="5" actId="113"/>
          <ac:spMkLst>
            <pc:docMk/>
            <pc:sldMk cId="328684788" sldId="1208"/>
            <ac:spMk id="15" creationId="{6D309EAA-DC40-164E-C305-6C2859CF8C87}"/>
          </ac:spMkLst>
        </pc:spChg>
        <pc:spChg chg="mod">
          <ac:chgData name="Vishnu M" userId="6b9a90ec63807b0a" providerId="LiveId" clId="{5062C94E-FD06-3C4F-AFE3-EC97BD805124}" dt="2024-02-09T15:29:06.009" v="6" actId="113"/>
          <ac:spMkLst>
            <pc:docMk/>
            <pc:sldMk cId="328684788" sldId="1208"/>
            <ac:spMk id="17" creationId="{E5106FCC-6974-0292-F85A-D48323D7924A}"/>
          </ac:spMkLst>
        </pc:spChg>
      </pc:sldChg>
      <pc:sldChg chg="modSp">
        <pc:chgData name="Vishnu M" userId="6b9a90ec63807b0a" providerId="LiveId" clId="{5062C94E-FD06-3C4F-AFE3-EC97BD805124}" dt="2024-02-09T15:29:17.979" v="8" actId="113"/>
        <pc:sldMkLst>
          <pc:docMk/>
          <pc:sldMk cId="2397891279" sldId="1209"/>
        </pc:sldMkLst>
        <pc:spChg chg="mod">
          <ac:chgData name="Vishnu M" userId="6b9a90ec63807b0a" providerId="LiveId" clId="{5062C94E-FD06-3C4F-AFE3-EC97BD805124}" dt="2024-02-09T15:29:11.733" v="7" actId="113"/>
          <ac:spMkLst>
            <pc:docMk/>
            <pc:sldMk cId="2397891279" sldId="1209"/>
            <ac:spMk id="6" creationId="{00000000-0000-0000-0000-000000000000}"/>
          </ac:spMkLst>
        </pc:spChg>
        <pc:spChg chg="mod">
          <ac:chgData name="Vishnu M" userId="6b9a90ec63807b0a" providerId="LiveId" clId="{5062C94E-FD06-3C4F-AFE3-EC97BD805124}" dt="2024-02-09T15:29:17.979" v="8" actId="113"/>
          <ac:spMkLst>
            <pc:docMk/>
            <pc:sldMk cId="2397891279" sldId="1209"/>
            <ac:spMk id="13" creationId="{E7CFF17A-AB81-4D43-BAD7-BC7009F06EE3}"/>
          </ac:spMkLst>
        </pc:spChg>
      </pc:sldChg>
      <pc:sldChg chg="modSp">
        <pc:chgData name="Vishnu M" userId="6b9a90ec63807b0a" providerId="LiveId" clId="{5062C94E-FD06-3C4F-AFE3-EC97BD805124}" dt="2024-02-09T15:27:25.001" v="2" actId="113"/>
        <pc:sldMkLst>
          <pc:docMk/>
          <pc:sldMk cId="837004858" sldId="1213"/>
        </pc:sldMkLst>
        <pc:spChg chg="mod">
          <ac:chgData name="Vishnu M" userId="6b9a90ec63807b0a" providerId="LiveId" clId="{5062C94E-FD06-3C4F-AFE3-EC97BD805124}" dt="2024-02-09T15:27:20.903" v="1" actId="113"/>
          <ac:spMkLst>
            <pc:docMk/>
            <pc:sldMk cId="837004858" sldId="1213"/>
            <ac:spMk id="3" creationId="{00000000-0000-0000-0000-000000000000}"/>
          </ac:spMkLst>
        </pc:spChg>
        <pc:spChg chg="mod">
          <ac:chgData name="Vishnu M" userId="6b9a90ec63807b0a" providerId="LiveId" clId="{5062C94E-FD06-3C4F-AFE3-EC97BD805124}" dt="2024-02-09T15:27:25.001" v="2" actId="113"/>
          <ac:spMkLst>
            <pc:docMk/>
            <pc:sldMk cId="837004858" sldId="1213"/>
            <ac:spMk id="5" creationId="{ED4AA812-6B1D-6748-A68A-0757EC9AFC00}"/>
          </ac:spMkLst>
        </pc:spChg>
      </pc:sldChg>
    </pc:docChg>
  </pc:docChgLst>
  <pc:docChgLst>
    <pc:chgData name="Shibani Budhraja" userId="10e66efcd7f35c56" providerId="Windows Live" clId="Web-{7868A60A-3502-420A-812E-BC97B52DCC14}"/>
    <pc:docChg chg="modSld">
      <pc:chgData name="Shibani Budhraja" userId="10e66efcd7f35c56" providerId="Windows Live" clId="Web-{7868A60A-3502-420A-812E-BC97B52DCC14}" dt="2024-02-09T12:31:35.176" v="2" actId="20577"/>
      <pc:docMkLst>
        <pc:docMk/>
      </pc:docMkLst>
      <pc:sldChg chg="modSp">
        <pc:chgData name="Shibani Budhraja" userId="10e66efcd7f35c56" providerId="Windows Live" clId="Web-{7868A60A-3502-420A-812E-BC97B52DCC14}" dt="2024-02-09T12:31:35.176" v="2" actId="20577"/>
        <pc:sldMkLst>
          <pc:docMk/>
          <pc:sldMk cId="739493034" sldId="1184"/>
        </pc:sldMkLst>
        <pc:spChg chg="mod">
          <ac:chgData name="Shibani Budhraja" userId="10e66efcd7f35c56" providerId="Windows Live" clId="Web-{7868A60A-3502-420A-812E-BC97B52DCC14}" dt="2024-02-09T12:31:35.176" v="2" actId="20577"/>
          <ac:spMkLst>
            <pc:docMk/>
            <pc:sldMk cId="739493034" sldId="1184"/>
            <ac:spMk id="8" creationId="{6E17553E-B31E-260E-1F13-BDA6AB65896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8-11T15:59:52.246" idx="1">
    <p:pos x="10" y="10"/>
    <p:text>Annotation on indicator function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73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5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0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3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X1 and x2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A3DB-0FD3-C649-91D8-2BC2AC8F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1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FDF4-4B06-1341-B7D6-654C0152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7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2B2BD-8391-1547-83AF-015D75FA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03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D979F-0224-9247-A3E1-FFC5ACAD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38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5748E-ACFD-A94E-AF35-8E92A309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11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AE4BB-CB7C-64CC-7882-096C77F9F0C4}"/>
              </a:ext>
            </a:extLst>
          </p:cNvPr>
          <p:cNvSpPr txBox="1"/>
          <p:nvPr userDrawn="1"/>
        </p:nvSpPr>
        <p:spPr>
          <a:xfrm>
            <a:off x="2082800" y="2958528"/>
            <a:ext cx="802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</a:rPr>
              <a:t>Data Science 2 – Spring 2023</a:t>
            </a:r>
            <a:endParaRPr lang="en-US" sz="3200"/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lang="en-US" sz="2400" b="0" i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823F2A-EDDF-6E3F-46C9-6E58A04BF4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>
              <a:extLst>
                <a:ext uri="{FF2B5EF4-FFF2-40B4-BE49-F238E27FC236}">
                  <a16:creationId xmlns:a16="http://schemas.microsoft.com/office/drawing/2014/main" id="{2A5124FD-B1A3-C93B-32EB-74900505D13C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>
              <a:extLst>
                <a:ext uri="{FF2B5EF4-FFF2-40B4-BE49-F238E27FC236}">
                  <a16:creationId xmlns:a16="http://schemas.microsoft.com/office/drawing/2014/main" id="{87C3F2A9-5965-72E3-0BD4-4BF8F5D78F90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6734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534415-40A3-4FB6-C160-4ACCF7B0B9BE}"/>
              </a:ext>
            </a:extLst>
          </p:cNvPr>
          <p:cNvSpPr txBox="1"/>
          <p:nvPr userDrawn="1"/>
        </p:nvSpPr>
        <p:spPr>
          <a:xfrm>
            <a:off x="349292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61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7D004-33F3-EFCF-1375-1651510D62DC}"/>
              </a:ext>
            </a:extLst>
          </p:cNvPr>
          <p:cNvSpPr txBox="1"/>
          <p:nvPr userDrawn="1"/>
        </p:nvSpPr>
        <p:spPr>
          <a:xfrm>
            <a:off x="349292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26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AFED539-7A0C-4F8A-8495-6A8E3D661E39}"/>
              </a:ext>
            </a:extLst>
          </p:cNvPr>
          <p:cNvSpPr txBox="1">
            <a:spLocks/>
          </p:cNvSpPr>
          <p:nvPr/>
        </p:nvSpPr>
        <p:spPr>
          <a:xfrm>
            <a:off x="11266200" y="6426817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5839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661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8983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640" y="6349042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35FC7E-9041-724B-952A-C19CED61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308" y="6349042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26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2293E-A23A-887A-93DD-A20690CEBB80}"/>
              </a:ext>
            </a:extLst>
          </p:cNvPr>
          <p:cNvSpPr txBox="1"/>
          <p:nvPr userDrawn="1"/>
        </p:nvSpPr>
        <p:spPr>
          <a:xfrm>
            <a:off x="349292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5591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53816-C568-334E-3484-011CDEABE0B4}"/>
              </a:ext>
            </a:extLst>
          </p:cNvPr>
          <p:cNvSpPr txBox="1"/>
          <p:nvPr userDrawn="1"/>
        </p:nvSpPr>
        <p:spPr>
          <a:xfrm>
            <a:off x="349292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777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463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6663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630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7806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1314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3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6526"/>
            <a:ext cx="3484184" cy="24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22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0389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6A05C-649E-2244-A07E-217F80DC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40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F7A78-3924-3D45-A228-55538ED7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7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886CA-2C40-4347-96E6-E6B738FF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5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D25FB-420E-6F4A-8491-BD24C4A2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EF9F-B7EA-F540-BEAD-781E378B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F90229-91FB-224F-9B17-7818FCFA5D84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41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7B0AB-1A09-5B4C-B7E2-2FC4039F979D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08C76-16B4-824B-AB67-EB47E8856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B9DE82-E6A1-5047-8144-CE1874F95A5A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16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7440" y="6385003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9F370-B1EC-B74C-BF6C-648E2C248868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7AF49-6B88-3B4C-93ED-5820B7B54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19" y="406889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04" y="315816"/>
            <a:ext cx="2343030" cy="16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6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0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eep%20learning/visualising-activation-functions-in-neural-networks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9318B-90CC-E010-2EBF-B3B5A635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7CCDB-6D39-0547-B7B3-C80E39D651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35ADDF-2CBB-81EE-D18F-D68C45C52C4B}"/>
              </a:ext>
            </a:extLst>
          </p:cNvPr>
          <p:cNvSpPr txBox="1">
            <a:spLocks/>
          </p:cNvSpPr>
          <p:nvPr/>
        </p:nvSpPr>
        <p:spPr>
          <a:xfrm>
            <a:off x="176264" y="2542890"/>
            <a:ext cx="7240536" cy="1470025"/>
          </a:xfrm>
          <a:prstGeom prst="rect">
            <a:avLst/>
          </a:prstGeom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 Medium"/>
                <a:ea typeface="+mj-ea"/>
                <a:cs typeface="Karla Medium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Karla Medium"/>
                <a:ea typeface="+mj-ea"/>
              </a:rPr>
              <a:t>Anatomy of Neural Networks and Design Choices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63B785-DEBF-ACAD-863B-04CEC92D2AD9}"/>
              </a:ext>
            </a:extLst>
          </p:cNvPr>
          <p:cNvSpPr txBox="1">
            <a:spLocks/>
          </p:cNvSpPr>
          <p:nvPr/>
        </p:nvSpPr>
        <p:spPr>
          <a:xfrm>
            <a:off x="174587" y="3637239"/>
            <a:ext cx="3369891" cy="1470025"/>
          </a:xfrm>
          <a:prstGeom prst="rect">
            <a:avLst/>
          </a:prstGeom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 Medium"/>
                <a:ea typeface="+mj-ea"/>
                <a:cs typeface="Karla Medium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 Medium"/>
                <a:ea typeface="+mj-ea"/>
              </a:rPr>
              <a:t>Pavlos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 Medium"/>
                <a:ea typeface="+mj-ea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 Medium"/>
                <a:ea typeface="+mj-ea"/>
              </a:rPr>
              <a:t>Protopapas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arla Medium"/>
              <a:ea typeface="+mj-ea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E75E7139-085E-1959-6C77-A7CC6D8E70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2394" y="0"/>
            <a:ext cx="4319605" cy="3547533"/>
          </a:xfrm>
          <a:prstGeom prst="rect">
            <a:avLst/>
          </a:prstGeom>
        </p:spPr>
      </p:pic>
      <p:grpSp>
        <p:nvGrpSpPr>
          <p:cNvPr id="6" name="object 3">
            <a:extLst>
              <a:ext uri="{FF2B5EF4-FFF2-40B4-BE49-F238E27FC236}">
                <a16:creationId xmlns:a16="http://schemas.microsoft.com/office/drawing/2014/main" id="{312A6BE0-465B-7DC0-7534-8956D2AD8017}"/>
              </a:ext>
            </a:extLst>
          </p:cNvPr>
          <p:cNvGrpSpPr/>
          <p:nvPr/>
        </p:nvGrpSpPr>
        <p:grpSpPr>
          <a:xfrm>
            <a:off x="7871769" y="3254930"/>
            <a:ext cx="4320540" cy="3603413"/>
            <a:chOff x="11807654" y="4882394"/>
            <a:chExt cx="6480810" cy="540512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4E0BB1AC-8671-23F1-FD68-99F5CAC931E4}"/>
                </a:ext>
              </a:extLst>
            </p:cNvPr>
            <p:cNvSpPr/>
            <p:nvPr/>
          </p:nvSpPr>
          <p:spPr>
            <a:xfrm>
              <a:off x="12621019" y="5537186"/>
              <a:ext cx="5667375" cy="4750435"/>
            </a:xfrm>
            <a:custGeom>
              <a:avLst/>
              <a:gdLst/>
              <a:ahLst/>
              <a:cxnLst/>
              <a:rect l="l" t="t" r="r" b="b"/>
              <a:pathLst>
                <a:path w="5667375" h="4750434">
                  <a:moveTo>
                    <a:pt x="153631" y="828370"/>
                  </a:moveTo>
                  <a:lnTo>
                    <a:pt x="94818" y="571652"/>
                  </a:lnTo>
                  <a:lnTo>
                    <a:pt x="92811" y="563143"/>
                  </a:lnTo>
                  <a:lnTo>
                    <a:pt x="84340" y="557834"/>
                  </a:lnTo>
                  <a:lnTo>
                    <a:pt x="67424" y="561746"/>
                  </a:lnTo>
                  <a:lnTo>
                    <a:pt x="61963" y="570191"/>
                  </a:lnTo>
                  <a:lnTo>
                    <a:pt x="63982" y="578700"/>
                  </a:lnTo>
                  <a:lnTo>
                    <a:pt x="121208" y="828370"/>
                  </a:lnTo>
                  <a:lnTo>
                    <a:pt x="153631" y="828370"/>
                  </a:lnTo>
                  <a:close/>
                </a:path>
                <a:path w="5667375" h="4750434">
                  <a:moveTo>
                    <a:pt x="351548" y="672947"/>
                  </a:moveTo>
                  <a:lnTo>
                    <a:pt x="346671" y="664210"/>
                  </a:lnTo>
                  <a:lnTo>
                    <a:pt x="329882" y="659511"/>
                  </a:lnTo>
                  <a:lnTo>
                    <a:pt x="321132" y="664438"/>
                  </a:lnTo>
                  <a:lnTo>
                    <a:pt x="318795" y="672947"/>
                  </a:lnTo>
                  <a:lnTo>
                    <a:pt x="275082" y="828370"/>
                  </a:lnTo>
                  <a:lnTo>
                    <a:pt x="307936" y="828370"/>
                  </a:lnTo>
                  <a:lnTo>
                    <a:pt x="349250" y="681342"/>
                  </a:lnTo>
                  <a:lnTo>
                    <a:pt x="351548" y="672947"/>
                  </a:lnTo>
                  <a:close/>
                </a:path>
                <a:path w="5667375" h="4750434">
                  <a:moveTo>
                    <a:pt x="670382" y="4749812"/>
                  </a:moveTo>
                  <a:lnTo>
                    <a:pt x="108585" y="1717535"/>
                  </a:lnTo>
                  <a:lnTo>
                    <a:pt x="100990" y="1717535"/>
                  </a:lnTo>
                  <a:lnTo>
                    <a:pt x="96685" y="1740458"/>
                  </a:lnTo>
                  <a:lnTo>
                    <a:pt x="88646" y="1783727"/>
                  </a:lnTo>
                  <a:lnTo>
                    <a:pt x="64985" y="1911819"/>
                  </a:lnTo>
                  <a:lnTo>
                    <a:pt x="56946" y="1955088"/>
                  </a:lnTo>
                  <a:lnTo>
                    <a:pt x="0" y="2262835"/>
                  </a:lnTo>
                  <a:lnTo>
                    <a:pt x="460806" y="4749812"/>
                  </a:lnTo>
                  <a:lnTo>
                    <a:pt x="670382" y="4749812"/>
                  </a:lnTo>
                  <a:close/>
                </a:path>
                <a:path w="5667375" h="4750434">
                  <a:moveTo>
                    <a:pt x="2029726" y="2566149"/>
                  </a:moveTo>
                  <a:lnTo>
                    <a:pt x="1996871" y="2566149"/>
                  </a:lnTo>
                  <a:lnTo>
                    <a:pt x="1392326" y="4749812"/>
                  </a:lnTo>
                  <a:lnTo>
                    <a:pt x="1425219" y="4749812"/>
                  </a:lnTo>
                  <a:lnTo>
                    <a:pt x="2029726" y="2566149"/>
                  </a:lnTo>
                  <a:close/>
                </a:path>
                <a:path w="5667375" h="4750434">
                  <a:moveTo>
                    <a:pt x="2770047" y="1717535"/>
                  </a:moveTo>
                  <a:lnTo>
                    <a:pt x="2735199" y="1717535"/>
                  </a:lnTo>
                  <a:lnTo>
                    <a:pt x="2713583" y="1787944"/>
                  </a:lnTo>
                  <a:lnTo>
                    <a:pt x="2693174" y="1856003"/>
                  </a:lnTo>
                  <a:lnTo>
                    <a:pt x="2673972" y="1921446"/>
                  </a:lnTo>
                  <a:lnTo>
                    <a:pt x="2656014" y="1983955"/>
                  </a:lnTo>
                  <a:lnTo>
                    <a:pt x="2639326" y="2043239"/>
                  </a:lnTo>
                  <a:lnTo>
                    <a:pt x="2623934" y="2098992"/>
                  </a:lnTo>
                  <a:lnTo>
                    <a:pt x="2609862" y="2150935"/>
                  </a:lnTo>
                  <a:lnTo>
                    <a:pt x="2597137" y="2198776"/>
                  </a:lnTo>
                  <a:lnTo>
                    <a:pt x="2585783" y="2242185"/>
                  </a:lnTo>
                  <a:lnTo>
                    <a:pt x="2575839" y="2280907"/>
                  </a:lnTo>
                  <a:lnTo>
                    <a:pt x="2560243" y="2343023"/>
                  </a:lnTo>
                  <a:lnTo>
                    <a:pt x="2550579" y="2382761"/>
                  </a:lnTo>
                  <a:lnTo>
                    <a:pt x="2583142" y="2382761"/>
                  </a:lnTo>
                  <a:lnTo>
                    <a:pt x="2587663" y="2364409"/>
                  </a:lnTo>
                  <a:lnTo>
                    <a:pt x="2593670" y="2340419"/>
                  </a:lnTo>
                  <a:lnTo>
                    <a:pt x="2609977" y="2276703"/>
                  </a:lnTo>
                  <a:lnTo>
                    <a:pt x="2620213" y="2237549"/>
                  </a:lnTo>
                  <a:lnTo>
                    <a:pt x="2631821" y="2193899"/>
                  </a:lnTo>
                  <a:lnTo>
                    <a:pt x="2644749" y="2146046"/>
                  </a:lnTo>
                  <a:lnTo>
                    <a:pt x="2658986" y="2094293"/>
                  </a:lnTo>
                  <a:lnTo>
                    <a:pt x="2674480" y="2038896"/>
                  </a:lnTo>
                  <a:lnTo>
                    <a:pt x="2691231" y="1980171"/>
                  </a:lnTo>
                  <a:lnTo>
                    <a:pt x="2709189" y="1918385"/>
                  </a:lnTo>
                  <a:lnTo>
                    <a:pt x="2728328" y="1853819"/>
                  </a:lnTo>
                  <a:lnTo>
                    <a:pt x="2748623" y="1786775"/>
                  </a:lnTo>
                  <a:lnTo>
                    <a:pt x="2770047" y="1717535"/>
                  </a:lnTo>
                  <a:close/>
                </a:path>
                <a:path w="5667375" h="4750434">
                  <a:moveTo>
                    <a:pt x="2866783" y="1464805"/>
                  </a:moveTo>
                  <a:lnTo>
                    <a:pt x="2837561" y="1432547"/>
                  </a:lnTo>
                  <a:lnTo>
                    <a:pt x="2820873" y="1427975"/>
                  </a:lnTo>
                  <a:lnTo>
                    <a:pt x="2586050" y="1427975"/>
                  </a:lnTo>
                  <a:lnTo>
                    <a:pt x="2591930" y="1436268"/>
                  </a:lnTo>
                  <a:lnTo>
                    <a:pt x="2596794" y="1445209"/>
                  </a:lnTo>
                  <a:lnTo>
                    <a:pt x="2600553" y="1454734"/>
                  </a:lnTo>
                  <a:lnTo>
                    <a:pt x="2603119" y="1464805"/>
                  </a:lnTo>
                  <a:lnTo>
                    <a:pt x="2866783" y="1464805"/>
                  </a:lnTo>
                  <a:close/>
                </a:path>
                <a:path w="5667375" h="4750434">
                  <a:moveTo>
                    <a:pt x="2930144" y="1246593"/>
                  </a:moveTo>
                  <a:lnTo>
                    <a:pt x="2894279" y="1246593"/>
                  </a:lnTo>
                  <a:lnTo>
                    <a:pt x="2880182" y="1285113"/>
                  </a:lnTo>
                  <a:lnTo>
                    <a:pt x="2866326" y="1323530"/>
                  </a:lnTo>
                  <a:lnTo>
                    <a:pt x="2852699" y="1361833"/>
                  </a:lnTo>
                  <a:lnTo>
                    <a:pt x="2839339" y="1400035"/>
                  </a:lnTo>
                  <a:lnTo>
                    <a:pt x="2847530" y="1402829"/>
                  </a:lnTo>
                  <a:lnTo>
                    <a:pt x="2855315" y="1406410"/>
                  </a:lnTo>
                  <a:lnTo>
                    <a:pt x="2862630" y="1410754"/>
                  </a:lnTo>
                  <a:lnTo>
                    <a:pt x="2869463" y="1415796"/>
                  </a:lnTo>
                  <a:lnTo>
                    <a:pt x="2884233" y="1373682"/>
                  </a:lnTo>
                  <a:lnTo>
                    <a:pt x="2899257" y="1331417"/>
                  </a:lnTo>
                  <a:lnTo>
                    <a:pt x="2914561" y="1289024"/>
                  </a:lnTo>
                  <a:lnTo>
                    <a:pt x="2930144" y="1246593"/>
                  </a:lnTo>
                  <a:close/>
                </a:path>
                <a:path w="5667375" h="4750434">
                  <a:moveTo>
                    <a:pt x="3038868" y="1717535"/>
                  </a:moveTo>
                  <a:lnTo>
                    <a:pt x="3006166" y="1717535"/>
                  </a:lnTo>
                  <a:lnTo>
                    <a:pt x="2986646" y="1793887"/>
                  </a:lnTo>
                  <a:lnTo>
                    <a:pt x="2968167" y="1867484"/>
                  </a:lnTo>
                  <a:lnTo>
                    <a:pt x="2950794" y="1937931"/>
                  </a:lnTo>
                  <a:lnTo>
                    <a:pt x="2934563" y="2004822"/>
                  </a:lnTo>
                  <a:lnTo>
                    <a:pt x="2919526" y="2067788"/>
                  </a:lnTo>
                  <a:lnTo>
                    <a:pt x="2905734" y="2126424"/>
                  </a:lnTo>
                  <a:lnTo>
                    <a:pt x="2893225" y="2180348"/>
                  </a:lnTo>
                  <a:lnTo>
                    <a:pt x="2882061" y="2229154"/>
                  </a:lnTo>
                  <a:lnTo>
                    <a:pt x="2872295" y="2272449"/>
                  </a:lnTo>
                  <a:lnTo>
                    <a:pt x="2863964" y="2309863"/>
                  </a:lnTo>
                  <a:lnTo>
                    <a:pt x="2851810" y="2365400"/>
                  </a:lnTo>
                  <a:lnTo>
                    <a:pt x="2848089" y="2382761"/>
                  </a:lnTo>
                  <a:lnTo>
                    <a:pt x="2880360" y="2382761"/>
                  </a:lnTo>
                  <a:lnTo>
                    <a:pt x="2884665" y="2362924"/>
                  </a:lnTo>
                  <a:lnTo>
                    <a:pt x="2890431" y="2336546"/>
                  </a:lnTo>
                  <a:lnTo>
                    <a:pt x="2906242" y="2265565"/>
                  </a:lnTo>
                  <a:lnTo>
                    <a:pt x="2916186" y="2221687"/>
                  </a:lnTo>
                  <a:lnTo>
                    <a:pt x="2927426" y="2172716"/>
                  </a:lnTo>
                  <a:lnTo>
                    <a:pt x="2939935" y="2119007"/>
                  </a:lnTo>
                  <a:lnTo>
                    <a:pt x="2953651" y="2060917"/>
                  </a:lnTo>
                  <a:lnTo>
                    <a:pt x="2968536" y="1998814"/>
                  </a:lnTo>
                  <a:lnTo>
                    <a:pt x="2984538" y="1933054"/>
                  </a:lnTo>
                  <a:lnTo>
                    <a:pt x="3001632" y="1864017"/>
                  </a:lnTo>
                  <a:lnTo>
                    <a:pt x="3019755" y="1792058"/>
                  </a:lnTo>
                  <a:lnTo>
                    <a:pt x="3038868" y="1717535"/>
                  </a:lnTo>
                  <a:close/>
                </a:path>
                <a:path w="5667375" h="4750434">
                  <a:moveTo>
                    <a:pt x="3169120" y="1246593"/>
                  </a:moveTo>
                  <a:lnTo>
                    <a:pt x="3136125" y="1246593"/>
                  </a:lnTo>
                  <a:lnTo>
                    <a:pt x="3120047" y="1301483"/>
                  </a:lnTo>
                  <a:lnTo>
                    <a:pt x="3104299" y="1356233"/>
                  </a:lnTo>
                  <a:lnTo>
                    <a:pt x="3088906" y="1410716"/>
                  </a:lnTo>
                  <a:lnTo>
                    <a:pt x="3073870" y="1464805"/>
                  </a:lnTo>
                  <a:lnTo>
                    <a:pt x="3106572" y="1464805"/>
                  </a:lnTo>
                  <a:lnTo>
                    <a:pt x="3121698" y="1410652"/>
                  </a:lnTo>
                  <a:lnTo>
                    <a:pt x="3137154" y="1356182"/>
                  </a:lnTo>
                  <a:lnTo>
                    <a:pt x="3152952" y="1301457"/>
                  </a:lnTo>
                  <a:lnTo>
                    <a:pt x="3169120" y="1246593"/>
                  </a:lnTo>
                  <a:close/>
                </a:path>
                <a:path w="5667375" h="4750434">
                  <a:moveTo>
                    <a:pt x="3369513" y="1717535"/>
                  </a:moveTo>
                  <a:lnTo>
                    <a:pt x="3337382" y="1717535"/>
                  </a:lnTo>
                  <a:lnTo>
                    <a:pt x="3323996" y="1793633"/>
                  </a:lnTo>
                  <a:lnTo>
                    <a:pt x="3311220" y="1867001"/>
                  </a:lnTo>
                  <a:lnTo>
                    <a:pt x="3299104" y="1937245"/>
                  </a:lnTo>
                  <a:lnTo>
                    <a:pt x="3287699" y="2003983"/>
                  </a:lnTo>
                  <a:lnTo>
                    <a:pt x="3277044" y="2066823"/>
                  </a:lnTo>
                  <a:lnTo>
                    <a:pt x="3267202" y="2125383"/>
                  </a:lnTo>
                  <a:lnTo>
                    <a:pt x="3258210" y="2179269"/>
                  </a:lnTo>
                  <a:lnTo>
                    <a:pt x="3250120" y="2228088"/>
                  </a:lnTo>
                  <a:lnTo>
                    <a:pt x="3242983" y="2271471"/>
                  </a:lnTo>
                  <a:lnTo>
                    <a:pt x="3231756" y="2340330"/>
                  </a:lnTo>
                  <a:lnTo>
                    <a:pt x="3224923" y="2382761"/>
                  </a:lnTo>
                  <a:lnTo>
                    <a:pt x="3256915" y="2382761"/>
                  </a:lnTo>
                  <a:lnTo>
                    <a:pt x="3260077" y="2363139"/>
                  </a:lnTo>
                  <a:lnTo>
                    <a:pt x="3269640" y="2304465"/>
                  </a:lnTo>
                  <a:lnTo>
                    <a:pt x="3275927" y="2266150"/>
                  </a:lnTo>
                  <a:lnTo>
                    <a:pt x="3283153" y="2222322"/>
                  </a:lnTo>
                  <a:lnTo>
                    <a:pt x="3291281" y="2173363"/>
                  </a:lnTo>
                  <a:lnTo>
                    <a:pt x="3300272" y="2119630"/>
                  </a:lnTo>
                  <a:lnTo>
                    <a:pt x="3310064" y="2061502"/>
                  </a:lnTo>
                  <a:lnTo>
                    <a:pt x="3320618" y="1999322"/>
                  </a:lnTo>
                  <a:lnTo>
                    <a:pt x="3331883" y="1933473"/>
                  </a:lnTo>
                  <a:lnTo>
                    <a:pt x="3343821" y="1864321"/>
                  </a:lnTo>
                  <a:lnTo>
                    <a:pt x="3356381" y="1792211"/>
                  </a:lnTo>
                  <a:lnTo>
                    <a:pt x="3369513" y="1717535"/>
                  </a:lnTo>
                  <a:close/>
                </a:path>
                <a:path w="5667375" h="4750434">
                  <a:moveTo>
                    <a:pt x="3456013" y="1246593"/>
                  </a:moveTo>
                  <a:lnTo>
                    <a:pt x="3423882" y="1246593"/>
                  </a:lnTo>
                  <a:lnTo>
                    <a:pt x="3413417" y="1301483"/>
                  </a:lnTo>
                  <a:lnTo>
                    <a:pt x="3403117" y="1356233"/>
                  </a:lnTo>
                  <a:lnTo>
                    <a:pt x="3392982" y="1410716"/>
                  </a:lnTo>
                  <a:lnTo>
                    <a:pt x="3383000" y="1464805"/>
                  </a:lnTo>
                  <a:lnTo>
                    <a:pt x="3415131" y="1464805"/>
                  </a:lnTo>
                  <a:lnTo>
                    <a:pt x="3425113" y="1410652"/>
                  </a:lnTo>
                  <a:lnTo>
                    <a:pt x="3435248" y="1356182"/>
                  </a:lnTo>
                  <a:lnTo>
                    <a:pt x="3445548" y="1301457"/>
                  </a:lnTo>
                  <a:lnTo>
                    <a:pt x="3456013" y="1246593"/>
                  </a:lnTo>
                  <a:close/>
                </a:path>
                <a:path w="5667375" h="4750434">
                  <a:moveTo>
                    <a:pt x="3520567" y="2566149"/>
                  </a:moveTo>
                  <a:lnTo>
                    <a:pt x="3488715" y="2566149"/>
                  </a:lnTo>
                  <a:lnTo>
                    <a:pt x="3274441" y="4749812"/>
                  </a:lnTo>
                  <a:lnTo>
                    <a:pt x="3306165" y="4749812"/>
                  </a:lnTo>
                  <a:lnTo>
                    <a:pt x="3520567" y="2566149"/>
                  </a:lnTo>
                  <a:close/>
                </a:path>
                <a:path w="5667375" h="4750434">
                  <a:moveTo>
                    <a:pt x="3729710" y="1717535"/>
                  </a:moveTo>
                  <a:lnTo>
                    <a:pt x="3697859" y="1717535"/>
                  </a:lnTo>
                  <a:lnTo>
                    <a:pt x="3691877" y="1771053"/>
                  </a:lnTo>
                  <a:lnTo>
                    <a:pt x="3685832" y="1824393"/>
                  </a:lnTo>
                  <a:lnTo>
                    <a:pt x="3679723" y="1877479"/>
                  </a:lnTo>
                  <a:lnTo>
                    <a:pt x="3673589" y="1930273"/>
                  </a:lnTo>
                  <a:lnTo>
                    <a:pt x="3667429" y="1982698"/>
                  </a:lnTo>
                  <a:lnTo>
                    <a:pt x="3661232" y="2034730"/>
                  </a:lnTo>
                  <a:lnTo>
                    <a:pt x="3655022" y="2086292"/>
                  </a:lnTo>
                  <a:lnTo>
                    <a:pt x="3648811" y="2137333"/>
                  </a:lnTo>
                  <a:lnTo>
                    <a:pt x="3642601" y="2187791"/>
                  </a:lnTo>
                  <a:lnTo>
                    <a:pt x="3636403" y="2237625"/>
                  </a:lnTo>
                  <a:lnTo>
                    <a:pt x="3630231" y="2286762"/>
                  </a:lnTo>
                  <a:lnTo>
                    <a:pt x="3624072" y="2335161"/>
                  </a:lnTo>
                  <a:lnTo>
                    <a:pt x="3617963" y="2382761"/>
                  </a:lnTo>
                  <a:lnTo>
                    <a:pt x="3649815" y="2382761"/>
                  </a:lnTo>
                  <a:lnTo>
                    <a:pt x="3656825" y="2327973"/>
                  </a:lnTo>
                  <a:lnTo>
                    <a:pt x="3666363" y="2252357"/>
                  </a:lnTo>
                  <a:lnTo>
                    <a:pt x="3671951" y="2207476"/>
                  </a:lnTo>
                  <a:lnTo>
                    <a:pt x="3678009" y="2158263"/>
                  </a:lnTo>
                  <a:lnTo>
                    <a:pt x="3684498" y="2105037"/>
                  </a:lnTo>
                  <a:lnTo>
                    <a:pt x="3691382" y="2048065"/>
                  </a:lnTo>
                  <a:lnTo>
                    <a:pt x="3698583" y="1987651"/>
                  </a:lnTo>
                  <a:lnTo>
                    <a:pt x="3706063" y="1924100"/>
                  </a:lnTo>
                  <a:lnTo>
                    <a:pt x="3713784" y="1857705"/>
                  </a:lnTo>
                  <a:lnTo>
                    <a:pt x="3721684" y="1788744"/>
                  </a:lnTo>
                  <a:lnTo>
                    <a:pt x="3729710" y="1717535"/>
                  </a:lnTo>
                  <a:close/>
                </a:path>
                <a:path w="5667375" h="4750434">
                  <a:moveTo>
                    <a:pt x="3780777" y="1143012"/>
                  </a:moveTo>
                  <a:lnTo>
                    <a:pt x="3770731" y="977912"/>
                  </a:lnTo>
                  <a:lnTo>
                    <a:pt x="3758692" y="774712"/>
                  </a:lnTo>
                  <a:lnTo>
                    <a:pt x="3690404" y="774712"/>
                  </a:lnTo>
                  <a:lnTo>
                    <a:pt x="3713213" y="1117612"/>
                  </a:lnTo>
                  <a:lnTo>
                    <a:pt x="3713416" y="1130312"/>
                  </a:lnTo>
                  <a:lnTo>
                    <a:pt x="3712311" y="1143012"/>
                  </a:lnTo>
                  <a:lnTo>
                    <a:pt x="3709987" y="1155712"/>
                  </a:lnTo>
                  <a:lnTo>
                    <a:pt x="3706469" y="1168412"/>
                  </a:lnTo>
                  <a:lnTo>
                    <a:pt x="3702062" y="1181112"/>
                  </a:lnTo>
                  <a:lnTo>
                    <a:pt x="3696614" y="1181112"/>
                  </a:lnTo>
                  <a:lnTo>
                    <a:pt x="3690137" y="1193812"/>
                  </a:lnTo>
                  <a:lnTo>
                    <a:pt x="3682657" y="1206512"/>
                  </a:lnTo>
                  <a:lnTo>
                    <a:pt x="3750653" y="1206512"/>
                  </a:lnTo>
                  <a:lnTo>
                    <a:pt x="3755821" y="1193812"/>
                  </a:lnTo>
                  <a:lnTo>
                    <a:pt x="3765004" y="1193812"/>
                  </a:lnTo>
                  <a:lnTo>
                    <a:pt x="3772319" y="1181112"/>
                  </a:lnTo>
                  <a:lnTo>
                    <a:pt x="3777462" y="1168412"/>
                  </a:lnTo>
                  <a:lnTo>
                    <a:pt x="3780307" y="1155712"/>
                  </a:lnTo>
                  <a:lnTo>
                    <a:pt x="3780777" y="1143012"/>
                  </a:lnTo>
                  <a:close/>
                </a:path>
                <a:path w="5667375" h="4750434">
                  <a:moveTo>
                    <a:pt x="3781348" y="1219212"/>
                  </a:moveTo>
                  <a:lnTo>
                    <a:pt x="3773538" y="1219212"/>
                  </a:lnTo>
                  <a:lnTo>
                    <a:pt x="3765194" y="1231912"/>
                  </a:lnTo>
                  <a:lnTo>
                    <a:pt x="3747211" y="1231912"/>
                  </a:lnTo>
                  <a:lnTo>
                    <a:pt x="3741864" y="1295412"/>
                  </a:lnTo>
                  <a:lnTo>
                    <a:pt x="3736365" y="1346212"/>
                  </a:lnTo>
                  <a:lnTo>
                    <a:pt x="3730726" y="1397012"/>
                  </a:lnTo>
                  <a:lnTo>
                    <a:pt x="3724973" y="1460512"/>
                  </a:lnTo>
                  <a:lnTo>
                    <a:pt x="3757104" y="1460512"/>
                  </a:lnTo>
                  <a:lnTo>
                    <a:pt x="3762070" y="1409712"/>
                  </a:lnTo>
                  <a:lnTo>
                    <a:pt x="3766959" y="1358912"/>
                  </a:lnTo>
                  <a:lnTo>
                    <a:pt x="3771811" y="1320812"/>
                  </a:lnTo>
                  <a:lnTo>
                    <a:pt x="3776599" y="1270012"/>
                  </a:lnTo>
                  <a:lnTo>
                    <a:pt x="3781348" y="1219212"/>
                  </a:lnTo>
                  <a:close/>
                </a:path>
                <a:path w="5667375" h="4750434">
                  <a:moveTo>
                    <a:pt x="3991927" y="1717535"/>
                  </a:moveTo>
                  <a:lnTo>
                    <a:pt x="3959364" y="1717535"/>
                  </a:lnTo>
                  <a:lnTo>
                    <a:pt x="3952735" y="1793557"/>
                  </a:lnTo>
                  <a:lnTo>
                    <a:pt x="3945991" y="1866836"/>
                  </a:lnTo>
                  <a:lnTo>
                    <a:pt x="3939235" y="1936991"/>
                  </a:lnTo>
                  <a:lnTo>
                    <a:pt x="3932542" y="2003628"/>
                  </a:lnTo>
                  <a:lnTo>
                    <a:pt x="3926001" y="2066378"/>
                  </a:lnTo>
                  <a:lnTo>
                    <a:pt x="3919690" y="2124875"/>
                  </a:lnTo>
                  <a:lnTo>
                    <a:pt x="3913708" y="2178710"/>
                  </a:lnTo>
                  <a:lnTo>
                    <a:pt x="3908120" y="2227516"/>
                  </a:lnTo>
                  <a:lnTo>
                    <a:pt x="3903027" y="2270899"/>
                  </a:lnTo>
                  <a:lnTo>
                    <a:pt x="3894645" y="2339937"/>
                  </a:lnTo>
                  <a:lnTo>
                    <a:pt x="3889222" y="2382761"/>
                  </a:lnTo>
                  <a:lnTo>
                    <a:pt x="3921061" y="2382761"/>
                  </a:lnTo>
                  <a:lnTo>
                    <a:pt x="3927081" y="2335809"/>
                  </a:lnTo>
                  <a:lnTo>
                    <a:pt x="3935844" y="2264549"/>
                  </a:lnTo>
                  <a:lnTo>
                    <a:pt x="3941051" y="2220671"/>
                  </a:lnTo>
                  <a:lnTo>
                    <a:pt x="3946702" y="2171750"/>
                  </a:lnTo>
                  <a:lnTo>
                    <a:pt x="3952710" y="2118144"/>
                  </a:lnTo>
                  <a:lnTo>
                    <a:pt x="3959009" y="2060206"/>
                  </a:lnTo>
                  <a:lnTo>
                    <a:pt x="3965511" y="1998256"/>
                  </a:lnTo>
                  <a:lnTo>
                    <a:pt x="3972128" y="1932673"/>
                  </a:lnTo>
                  <a:lnTo>
                    <a:pt x="3978795" y="1863801"/>
                  </a:lnTo>
                  <a:lnTo>
                    <a:pt x="3985425" y="1791970"/>
                  </a:lnTo>
                  <a:lnTo>
                    <a:pt x="3991927" y="1717535"/>
                  </a:lnTo>
                  <a:close/>
                </a:path>
                <a:path w="5667375" h="4750434">
                  <a:moveTo>
                    <a:pt x="4247985" y="1717535"/>
                  </a:moveTo>
                  <a:lnTo>
                    <a:pt x="4214698" y="1717535"/>
                  </a:lnTo>
                  <a:lnTo>
                    <a:pt x="4211256" y="1793405"/>
                  </a:lnTo>
                  <a:lnTo>
                    <a:pt x="4207395" y="1866557"/>
                  </a:lnTo>
                  <a:lnTo>
                    <a:pt x="4203230" y="1936610"/>
                  </a:lnTo>
                  <a:lnTo>
                    <a:pt x="4198848" y="2003171"/>
                  </a:lnTo>
                  <a:lnTo>
                    <a:pt x="4194352" y="2065870"/>
                  </a:lnTo>
                  <a:lnTo>
                    <a:pt x="4189831" y="2124329"/>
                  </a:lnTo>
                  <a:lnTo>
                    <a:pt x="4185386" y="2178177"/>
                  </a:lnTo>
                  <a:lnTo>
                    <a:pt x="4181106" y="2226995"/>
                  </a:lnTo>
                  <a:lnTo>
                    <a:pt x="4177093" y="2270442"/>
                  </a:lnTo>
                  <a:lnTo>
                    <a:pt x="4173423" y="2308377"/>
                  </a:lnTo>
                  <a:lnTo>
                    <a:pt x="4167619" y="2364663"/>
                  </a:lnTo>
                  <a:lnTo>
                    <a:pt x="4165638" y="2382761"/>
                  </a:lnTo>
                  <a:lnTo>
                    <a:pt x="4182287" y="2382761"/>
                  </a:lnTo>
                  <a:lnTo>
                    <a:pt x="4189882" y="2383904"/>
                  </a:lnTo>
                  <a:lnTo>
                    <a:pt x="4197197" y="2385771"/>
                  </a:lnTo>
                  <a:lnTo>
                    <a:pt x="4199344" y="2366556"/>
                  </a:lnTo>
                  <a:lnTo>
                    <a:pt x="4205503" y="2308123"/>
                  </a:lnTo>
                  <a:lnTo>
                    <a:pt x="4209275" y="2270150"/>
                  </a:lnTo>
                  <a:lnTo>
                    <a:pt x="4213428" y="2226310"/>
                  </a:lnTo>
                  <a:lnTo>
                    <a:pt x="4217848" y="2177224"/>
                  </a:lnTo>
                  <a:lnTo>
                    <a:pt x="4222420" y="2123262"/>
                  </a:lnTo>
                  <a:lnTo>
                    <a:pt x="4227068" y="2064791"/>
                  </a:lnTo>
                  <a:lnTo>
                    <a:pt x="4231691" y="2002180"/>
                  </a:lnTo>
                  <a:lnTo>
                    <a:pt x="4236199" y="1935772"/>
                  </a:lnTo>
                  <a:lnTo>
                    <a:pt x="4240466" y="1865960"/>
                  </a:lnTo>
                  <a:lnTo>
                    <a:pt x="4244429" y="1793087"/>
                  </a:lnTo>
                  <a:lnTo>
                    <a:pt x="4247985" y="1717535"/>
                  </a:lnTo>
                  <a:close/>
                </a:path>
                <a:path w="5667375" h="4750434">
                  <a:moveTo>
                    <a:pt x="4255859" y="1320812"/>
                  </a:moveTo>
                  <a:lnTo>
                    <a:pt x="4255706" y="1282712"/>
                  </a:lnTo>
                  <a:lnTo>
                    <a:pt x="4254957" y="1231912"/>
                  </a:lnTo>
                  <a:lnTo>
                    <a:pt x="4253700" y="1168412"/>
                  </a:lnTo>
                  <a:lnTo>
                    <a:pt x="4251896" y="1117612"/>
                  </a:lnTo>
                  <a:lnTo>
                    <a:pt x="4249509" y="1054112"/>
                  </a:lnTo>
                  <a:lnTo>
                    <a:pt x="4246511" y="1003312"/>
                  </a:lnTo>
                  <a:lnTo>
                    <a:pt x="4242879" y="939812"/>
                  </a:lnTo>
                  <a:lnTo>
                    <a:pt x="4238574" y="889012"/>
                  </a:lnTo>
                  <a:lnTo>
                    <a:pt x="4233557" y="825512"/>
                  </a:lnTo>
                  <a:lnTo>
                    <a:pt x="4227817" y="774712"/>
                  </a:lnTo>
                  <a:lnTo>
                    <a:pt x="4221302" y="723912"/>
                  </a:lnTo>
                  <a:lnTo>
                    <a:pt x="4213987" y="673112"/>
                  </a:lnTo>
                  <a:lnTo>
                    <a:pt x="4205846" y="622300"/>
                  </a:lnTo>
                  <a:lnTo>
                    <a:pt x="4196842" y="571500"/>
                  </a:lnTo>
                  <a:lnTo>
                    <a:pt x="4186936" y="520700"/>
                  </a:lnTo>
                  <a:lnTo>
                    <a:pt x="4176115" y="469900"/>
                  </a:lnTo>
                  <a:lnTo>
                    <a:pt x="4173385" y="458127"/>
                  </a:lnTo>
                  <a:lnTo>
                    <a:pt x="4173385" y="622300"/>
                  </a:lnTo>
                  <a:lnTo>
                    <a:pt x="4148378" y="609600"/>
                  </a:lnTo>
                  <a:lnTo>
                    <a:pt x="4115117" y="609600"/>
                  </a:lnTo>
                  <a:lnTo>
                    <a:pt x="4074261" y="596900"/>
                  </a:lnTo>
                  <a:lnTo>
                    <a:pt x="4026497" y="596900"/>
                  </a:lnTo>
                  <a:lnTo>
                    <a:pt x="4022077" y="533400"/>
                  </a:lnTo>
                  <a:lnTo>
                    <a:pt x="4016413" y="469900"/>
                  </a:lnTo>
                  <a:lnTo>
                    <a:pt x="4009453" y="406400"/>
                  </a:lnTo>
                  <a:lnTo>
                    <a:pt x="4001135" y="342900"/>
                  </a:lnTo>
                  <a:lnTo>
                    <a:pt x="3994658" y="309168"/>
                  </a:lnTo>
                  <a:lnTo>
                    <a:pt x="3994658" y="596900"/>
                  </a:lnTo>
                  <a:lnTo>
                    <a:pt x="3957282" y="584200"/>
                  </a:lnTo>
                  <a:lnTo>
                    <a:pt x="3875735" y="584200"/>
                  </a:lnTo>
                  <a:lnTo>
                    <a:pt x="3831983" y="571500"/>
                  </a:lnTo>
                  <a:lnTo>
                    <a:pt x="3835489" y="508000"/>
                  </a:lnTo>
                  <a:lnTo>
                    <a:pt x="3838194" y="431800"/>
                  </a:lnTo>
                  <a:lnTo>
                    <a:pt x="3840035" y="368300"/>
                  </a:lnTo>
                  <a:lnTo>
                    <a:pt x="3840988" y="317500"/>
                  </a:lnTo>
                  <a:lnTo>
                    <a:pt x="3840950" y="254000"/>
                  </a:lnTo>
                  <a:lnTo>
                    <a:pt x="3839895" y="203200"/>
                  </a:lnTo>
                  <a:lnTo>
                    <a:pt x="3837749" y="165100"/>
                  </a:lnTo>
                  <a:lnTo>
                    <a:pt x="3834447" y="114300"/>
                  </a:lnTo>
                  <a:lnTo>
                    <a:pt x="3829939" y="88900"/>
                  </a:lnTo>
                  <a:lnTo>
                    <a:pt x="3824173" y="50800"/>
                  </a:lnTo>
                  <a:lnTo>
                    <a:pt x="3817074" y="25400"/>
                  </a:lnTo>
                  <a:lnTo>
                    <a:pt x="3831488" y="38100"/>
                  </a:lnTo>
                  <a:lnTo>
                    <a:pt x="3845331" y="38100"/>
                  </a:lnTo>
                  <a:lnTo>
                    <a:pt x="3858628" y="50800"/>
                  </a:lnTo>
                  <a:lnTo>
                    <a:pt x="3871430" y="63500"/>
                  </a:lnTo>
                  <a:lnTo>
                    <a:pt x="3890518" y="88900"/>
                  </a:lnTo>
                  <a:lnTo>
                    <a:pt x="3907828" y="127000"/>
                  </a:lnTo>
                  <a:lnTo>
                    <a:pt x="3923436" y="152400"/>
                  </a:lnTo>
                  <a:lnTo>
                    <a:pt x="3937406" y="203200"/>
                  </a:lnTo>
                  <a:lnTo>
                    <a:pt x="3949801" y="241300"/>
                  </a:lnTo>
                  <a:lnTo>
                    <a:pt x="3960672" y="292100"/>
                  </a:lnTo>
                  <a:lnTo>
                    <a:pt x="3970109" y="342900"/>
                  </a:lnTo>
                  <a:lnTo>
                    <a:pt x="3978160" y="406400"/>
                  </a:lnTo>
                  <a:lnTo>
                    <a:pt x="3984891" y="457200"/>
                  </a:lnTo>
                  <a:lnTo>
                    <a:pt x="3990365" y="520700"/>
                  </a:lnTo>
                  <a:lnTo>
                    <a:pt x="3994658" y="596900"/>
                  </a:lnTo>
                  <a:lnTo>
                    <a:pt x="3994658" y="309168"/>
                  </a:lnTo>
                  <a:lnTo>
                    <a:pt x="3980129" y="241300"/>
                  </a:lnTo>
                  <a:lnTo>
                    <a:pt x="3967315" y="190500"/>
                  </a:lnTo>
                  <a:lnTo>
                    <a:pt x="3952875" y="152400"/>
                  </a:lnTo>
                  <a:lnTo>
                    <a:pt x="3936733" y="114300"/>
                  </a:lnTo>
                  <a:lnTo>
                    <a:pt x="3918839" y="76200"/>
                  </a:lnTo>
                  <a:lnTo>
                    <a:pt x="3899116" y="50800"/>
                  </a:lnTo>
                  <a:lnTo>
                    <a:pt x="3922268" y="63500"/>
                  </a:lnTo>
                  <a:lnTo>
                    <a:pt x="3944594" y="76200"/>
                  </a:lnTo>
                  <a:lnTo>
                    <a:pt x="3966057" y="101600"/>
                  </a:lnTo>
                  <a:lnTo>
                    <a:pt x="3986619" y="114300"/>
                  </a:lnTo>
                  <a:lnTo>
                    <a:pt x="4010990" y="152400"/>
                  </a:lnTo>
                  <a:lnTo>
                    <a:pt x="4033736" y="177800"/>
                  </a:lnTo>
                  <a:lnTo>
                    <a:pt x="4054906" y="215900"/>
                  </a:lnTo>
                  <a:lnTo>
                    <a:pt x="4074541" y="254000"/>
                  </a:lnTo>
                  <a:lnTo>
                    <a:pt x="4092714" y="304800"/>
                  </a:lnTo>
                  <a:lnTo>
                    <a:pt x="4109453" y="355600"/>
                  </a:lnTo>
                  <a:lnTo>
                    <a:pt x="4124807" y="393700"/>
                  </a:lnTo>
                  <a:lnTo>
                    <a:pt x="4138828" y="457200"/>
                  </a:lnTo>
                  <a:lnTo>
                    <a:pt x="4151566" y="508000"/>
                  </a:lnTo>
                  <a:lnTo>
                    <a:pt x="4163072" y="558800"/>
                  </a:lnTo>
                  <a:lnTo>
                    <a:pt x="4173385" y="622300"/>
                  </a:lnTo>
                  <a:lnTo>
                    <a:pt x="4173385" y="458127"/>
                  </a:lnTo>
                  <a:lnTo>
                    <a:pt x="4164342" y="419100"/>
                  </a:lnTo>
                  <a:lnTo>
                    <a:pt x="4151579" y="381000"/>
                  </a:lnTo>
                  <a:lnTo>
                    <a:pt x="4137787" y="330200"/>
                  </a:lnTo>
                  <a:lnTo>
                    <a:pt x="4122953" y="292100"/>
                  </a:lnTo>
                  <a:lnTo>
                    <a:pt x="4107040" y="254000"/>
                  </a:lnTo>
                  <a:lnTo>
                    <a:pt x="4090022" y="215900"/>
                  </a:lnTo>
                  <a:lnTo>
                    <a:pt x="4071848" y="190500"/>
                  </a:lnTo>
                  <a:lnTo>
                    <a:pt x="4052493" y="152400"/>
                  </a:lnTo>
                  <a:lnTo>
                    <a:pt x="4010152" y="101600"/>
                  </a:lnTo>
                  <a:lnTo>
                    <a:pt x="3972090" y="63500"/>
                  </a:lnTo>
                  <a:lnTo>
                    <a:pt x="3931285" y="25400"/>
                  </a:lnTo>
                  <a:lnTo>
                    <a:pt x="3887825" y="12700"/>
                  </a:lnTo>
                  <a:lnTo>
                    <a:pt x="3841788" y="0"/>
                  </a:lnTo>
                  <a:lnTo>
                    <a:pt x="3743337" y="0"/>
                  </a:lnTo>
                  <a:lnTo>
                    <a:pt x="3743769" y="12700"/>
                  </a:lnTo>
                  <a:lnTo>
                    <a:pt x="3744912" y="25400"/>
                  </a:lnTo>
                  <a:lnTo>
                    <a:pt x="3745204" y="38100"/>
                  </a:lnTo>
                  <a:lnTo>
                    <a:pt x="3747071" y="63500"/>
                  </a:lnTo>
                  <a:lnTo>
                    <a:pt x="3756520" y="50800"/>
                  </a:lnTo>
                  <a:lnTo>
                    <a:pt x="3764242" y="38100"/>
                  </a:lnTo>
                  <a:lnTo>
                    <a:pt x="3770299" y="25400"/>
                  </a:lnTo>
                  <a:lnTo>
                    <a:pt x="3781209" y="25400"/>
                  </a:lnTo>
                  <a:lnTo>
                    <a:pt x="3796461" y="63500"/>
                  </a:lnTo>
                  <a:lnTo>
                    <a:pt x="3801884" y="101600"/>
                  </a:lnTo>
                  <a:lnTo>
                    <a:pt x="3805923" y="139700"/>
                  </a:lnTo>
                  <a:lnTo>
                    <a:pt x="3808615" y="177800"/>
                  </a:lnTo>
                  <a:lnTo>
                    <a:pt x="3810038" y="228600"/>
                  </a:lnTo>
                  <a:lnTo>
                    <a:pt x="3810241" y="292100"/>
                  </a:lnTo>
                  <a:lnTo>
                    <a:pt x="3809276" y="355600"/>
                  </a:lnTo>
                  <a:lnTo>
                    <a:pt x="3807218" y="419100"/>
                  </a:lnTo>
                  <a:lnTo>
                    <a:pt x="3804094" y="495300"/>
                  </a:lnTo>
                  <a:lnTo>
                    <a:pt x="3800005" y="571500"/>
                  </a:lnTo>
                  <a:lnTo>
                    <a:pt x="3777767" y="571500"/>
                  </a:lnTo>
                  <a:lnTo>
                    <a:pt x="3779634" y="609600"/>
                  </a:lnTo>
                  <a:lnTo>
                    <a:pt x="3798278" y="609600"/>
                  </a:lnTo>
                  <a:lnTo>
                    <a:pt x="3796068" y="635000"/>
                  </a:lnTo>
                  <a:lnTo>
                    <a:pt x="3793718" y="673112"/>
                  </a:lnTo>
                  <a:lnTo>
                    <a:pt x="3791216" y="711212"/>
                  </a:lnTo>
                  <a:lnTo>
                    <a:pt x="3788524" y="749312"/>
                  </a:lnTo>
                  <a:lnTo>
                    <a:pt x="3802583" y="977912"/>
                  </a:lnTo>
                  <a:lnTo>
                    <a:pt x="3807320" y="927112"/>
                  </a:lnTo>
                  <a:lnTo>
                    <a:pt x="3811816" y="876312"/>
                  </a:lnTo>
                  <a:lnTo>
                    <a:pt x="3816058" y="812812"/>
                  </a:lnTo>
                  <a:lnTo>
                    <a:pt x="3820020" y="762012"/>
                  </a:lnTo>
                  <a:lnTo>
                    <a:pt x="3823690" y="711212"/>
                  </a:lnTo>
                  <a:lnTo>
                    <a:pt x="3827068" y="660412"/>
                  </a:lnTo>
                  <a:lnTo>
                    <a:pt x="3830116" y="609600"/>
                  </a:lnTo>
                  <a:lnTo>
                    <a:pt x="3917746" y="609600"/>
                  </a:lnTo>
                  <a:lnTo>
                    <a:pt x="3958234" y="622300"/>
                  </a:lnTo>
                  <a:lnTo>
                    <a:pt x="3996232" y="622300"/>
                  </a:lnTo>
                  <a:lnTo>
                    <a:pt x="3998201" y="673112"/>
                  </a:lnTo>
                  <a:lnTo>
                    <a:pt x="3999661" y="723912"/>
                  </a:lnTo>
                  <a:lnTo>
                    <a:pt x="4000627" y="774712"/>
                  </a:lnTo>
                  <a:lnTo>
                    <a:pt x="4001122" y="825512"/>
                  </a:lnTo>
                  <a:lnTo>
                    <a:pt x="4001084" y="889012"/>
                  </a:lnTo>
                  <a:lnTo>
                    <a:pt x="4000804" y="927112"/>
                  </a:lnTo>
                  <a:lnTo>
                    <a:pt x="4000030" y="977912"/>
                  </a:lnTo>
                  <a:lnTo>
                    <a:pt x="3998874" y="1028712"/>
                  </a:lnTo>
                  <a:lnTo>
                    <a:pt x="3997350" y="1079512"/>
                  </a:lnTo>
                  <a:lnTo>
                    <a:pt x="3995509" y="1143012"/>
                  </a:lnTo>
                  <a:lnTo>
                    <a:pt x="3993337" y="1193812"/>
                  </a:lnTo>
                  <a:lnTo>
                    <a:pt x="3990886" y="1244612"/>
                  </a:lnTo>
                  <a:lnTo>
                    <a:pt x="3988168" y="1295412"/>
                  </a:lnTo>
                  <a:lnTo>
                    <a:pt x="3985196" y="1346212"/>
                  </a:lnTo>
                  <a:lnTo>
                    <a:pt x="3981996" y="1409712"/>
                  </a:lnTo>
                  <a:lnTo>
                    <a:pt x="3978592" y="1460512"/>
                  </a:lnTo>
                  <a:lnTo>
                    <a:pt x="4011295" y="1460512"/>
                  </a:lnTo>
                  <a:lnTo>
                    <a:pt x="4014673" y="1409712"/>
                  </a:lnTo>
                  <a:lnTo>
                    <a:pt x="4017835" y="1358912"/>
                  </a:lnTo>
                  <a:lnTo>
                    <a:pt x="4020769" y="1295412"/>
                  </a:lnTo>
                  <a:lnTo>
                    <a:pt x="4023461" y="1244612"/>
                  </a:lnTo>
                  <a:lnTo>
                    <a:pt x="4025874" y="1193812"/>
                  </a:lnTo>
                  <a:lnTo>
                    <a:pt x="4027995" y="1143012"/>
                  </a:lnTo>
                  <a:lnTo>
                    <a:pt x="4029799" y="1092212"/>
                  </a:lnTo>
                  <a:lnTo>
                    <a:pt x="4031272" y="1028712"/>
                  </a:lnTo>
                  <a:lnTo>
                    <a:pt x="4032377" y="977912"/>
                  </a:lnTo>
                  <a:lnTo>
                    <a:pt x="4033101" y="927112"/>
                  </a:lnTo>
                  <a:lnTo>
                    <a:pt x="4033342" y="889012"/>
                  </a:lnTo>
                  <a:lnTo>
                    <a:pt x="4033329" y="825512"/>
                  </a:lnTo>
                  <a:lnTo>
                    <a:pt x="4032770" y="774712"/>
                  </a:lnTo>
                  <a:lnTo>
                    <a:pt x="4031754" y="723912"/>
                  </a:lnTo>
                  <a:lnTo>
                    <a:pt x="4030243" y="673112"/>
                  </a:lnTo>
                  <a:lnTo>
                    <a:pt x="4028224" y="622300"/>
                  </a:lnTo>
                  <a:lnTo>
                    <a:pt x="4080332" y="635000"/>
                  </a:lnTo>
                  <a:lnTo>
                    <a:pt x="4123474" y="647712"/>
                  </a:lnTo>
                  <a:lnTo>
                    <a:pt x="4178693" y="647712"/>
                  </a:lnTo>
                  <a:lnTo>
                    <a:pt x="4185412" y="698512"/>
                  </a:lnTo>
                  <a:lnTo>
                    <a:pt x="4191495" y="749312"/>
                  </a:lnTo>
                  <a:lnTo>
                    <a:pt x="4196956" y="800112"/>
                  </a:lnTo>
                  <a:lnTo>
                    <a:pt x="4201820" y="850912"/>
                  </a:lnTo>
                  <a:lnTo>
                    <a:pt x="4206113" y="889012"/>
                  </a:lnTo>
                  <a:lnTo>
                    <a:pt x="4209859" y="939812"/>
                  </a:lnTo>
                  <a:lnTo>
                    <a:pt x="4213072" y="990612"/>
                  </a:lnTo>
                  <a:lnTo>
                    <a:pt x="4215777" y="1041412"/>
                  </a:lnTo>
                  <a:lnTo>
                    <a:pt x="4218000" y="1092212"/>
                  </a:lnTo>
                  <a:lnTo>
                    <a:pt x="4219765" y="1155712"/>
                  </a:lnTo>
                  <a:lnTo>
                    <a:pt x="4221086" y="1206512"/>
                  </a:lnTo>
                  <a:lnTo>
                    <a:pt x="4221988" y="1257312"/>
                  </a:lnTo>
                  <a:lnTo>
                    <a:pt x="4222496" y="1308112"/>
                  </a:lnTo>
                  <a:lnTo>
                    <a:pt x="4222635" y="1358912"/>
                  </a:lnTo>
                  <a:lnTo>
                    <a:pt x="4222420" y="1409712"/>
                  </a:lnTo>
                  <a:lnTo>
                    <a:pt x="4221873" y="1460512"/>
                  </a:lnTo>
                  <a:lnTo>
                    <a:pt x="4255160" y="1460512"/>
                  </a:lnTo>
                  <a:lnTo>
                    <a:pt x="4255770" y="1397012"/>
                  </a:lnTo>
                  <a:lnTo>
                    <a:pt x="4255859" y="1320812"/>
                  </a:lnTo>
                  <a:close/>
                </a:path>
                <a:path w="5667375" h="4750434">
                  <a:moveTo>
                    <a:pt x="5003660" y="482612"/>
                  </a:moveTo>
                  <a:lnTo>
                    <a:pt x="4991836" y="409917"/>
                  </a:lnTo>
                  <a:lnTo>
                    <a:pt x="4965814" y="350570"/>
                  </a:lnTo>
                  <a:lnTo>
                    <a:pt x="4939792" y="310565"/>
                  </a:lnTo>
                  <a:lnTo>
                    <a:pt x="4927955" y="295897"/>
                  </a:lnTo>
                  <a:lnTo>
                    <a:pt x="4916144" y="310565"/>
                  </a:lnTo>
                  <a:lnTo>
                    <a:pt x="4890147" y="350570"/>
                  </a:lnTo>
                  <a:lnTo>
                    <a:pt x="4864138" y="409917"/>
                  </a:lnTo>
                  <a:lnTo>
                    <a:pt x="4852327" y="482612"/>
                  </a:lnTo>
                  <a:lnTo>
                    <a:pt x="4858537" y="535051"/>
                  </a:lnTo>
                  <a:lnTo>
                    <a:pt x="4873891" y="581698"/>
                  </a:lnTo>
                  <a:lnTo>
                    <a:pt x="4878959" y="591743"/>
                  </a:lnTo>
                  <a:lnTo>
                    <a:pt x="4893411" y="620445"/>
                  </a:lnTo>
                  <a:lnTo>
                    <a:pt x="4912144" y="649224"/>
                  </a:lnTo>
                  <a:lnTo>
                    <a:pt x="4912144" y="598792"/>
                  </a:lnTo>
                  <a:lnTo>
                    <a:pt x="4919167" y="591743"/>
                  </a:lnTo>
                  <a:lnTo>
                    <a:pt x="4936693" y="591743"/>
                  </a:lnTo>
                  <a:lnTo>
                    <a:pt x="4943767" y="598792"/>
                  </a:lnTo>
                  <a:lnTo>
                    <a:pt x="4943767" y="649224"/>
                  </a:lnTo>
                  <a:lnTo>
                    <a:pt x="4962487" y="620445"/>
                  </a:lnTo>
                  <a:lnTo>
                    <a:pt x="4982032" y="581698"/>
                  </a:lnTo>
                  <a:lnTo>
                    <a:pt x="4997424" y="535051"/>
                  </a:lnTo>
                  <a:lnTo>
                    <a:pt x="5003660" y="482612"/>
                  </a:lnTo>
                  <a:close/>
                </a:path>
                <a:path w="5667375" h="4750434">
                  <a:moveTo>
                    <a:pt x="5192446" y="912761"/>
                  </a:moveTo>
                  <a:lnTo>
                    <a:pt x="5126977" y="924674"/>
                  </a:lnTo>
                  <a:lnTo>
                    <a:pt x="5066563" y="948245"/>
                  </a:lnTo>
                  <a:lnTo>
                    <a:pt x="5006746" y="991273"/>
                  </a:lnTo>
                  <a:lnTo>
                    <a:pt x="4967351" y="1044219"/>
                  </a:lnTo>
                  <a:lnTo>
                    <a:pt x="4943881" y="1098880"/>
                  </a:lnTo>
                  <a:lnTo>
                    <a:pt x="4943881" y="1175245"/>
                  </a:lnTo>
                  <a:lnTo>
                    <a:pt x="5020208" y="1156220"/>
                  </a:lnTo>
                  <a:lnTo>
                    <a:pt x="5068125" y="1133449"/>
                  </a:lnTo>
                  <a:lnTo>
                    <a:pt x="5113769" y="1098308"/>
                  </a:lnTo>
                  <a:lnTo>
                    <a:pt x="5156860" y="1038542"/>
                  </a:lnTo>
                  <a:lnTo>
                    <a:pt x="5180482" y="978192"/>
                  </a:lnTo>
                  <a:lnTo>
                    <a:pt x="5190426" y="931494"/>
                  </a:lnTo>
                  <a:lnTo>
                    <a:pt x="5192446" y="912761"/>
                  </a:lnTo>
                  <a:close/>
                </a:path>
                <a:path w="5667375" h="4750434">
                  <a:moveTo>
                    <a:pt x="5192446" y="559219"/>
                  </a:moveTo>
                  <a:lnTo>
                    <a:pt x="5126977" y="571169"/>
                  </a:lnTo>
                  <a:lnTo>
                    <a:pt x="5066563" y="594766"/>
                  </a:lnTo>
                  <a:lnTo>
                    <a:pt x="5006746" y="637806"/>
                  </a:lnTo>
                  <a:lnTo>
                    <a:pt x="4967351" y="690714"/>
                  </a:lnTo>
                  <a:lnTo>
                    <a:pt x="4943881" y="745324"/>
                  </a:lnTo>
                  <a:lnTo>
                    <a:pt x="4943881" y="821639"/>
                  </a:lnTo>
                  <a:lnTo>
                    <a:pt x="5020208" y="802678"/>
                  </a:lnTo>
                  <a:lnTo>
                    <a:pt x="5068125" y="779945"/>
                  </a:lnTo>
                  <a:lnTo>
                    <a:pt x="5113769" y="744766"/>
                  </a:lnTo>
                  <a:lnTo>
                    <a:pt x="5156860" y="684999"/>
                  </a:lnTo>
                  <a:lnTo>
                    <a:pt x="5180482" y="624636"/>
                  </a:lnTo>
                  <a:lnTo>
                    <a:pt x="5190426" y="577951"/>
                  </a:lnTo>
                  <a:lnTo>
                    <a:pt x="5192446" y="559219"/>
                  </a:lnTo>
                  <a:close/>
                </a:path>
                <a:path w="5667375" h="4750434">
                  <a:moveTo>
                    <a:pt x="5249850" y="1333423"/>
                  </a:moveTo>
                  <a:lnTo>
                    <a:pt x="4606150" y="1333423"/>
                  </a:lnTo>
                  <a:lnTo>
                    <a:pt x="4606150" y="1464805"/>
                  </a:lnTo>
                  <a:lnTo>
                    <a:pt x="5249850" y="1464805"/>
                  </a:lnTo>
                  <a:lnTo>
                    <a:pt x="5249850" y="1333423"/>
                  </a:lnTo>
                  <a:close/>
                </a:path>
                <a:path w="5667375" h="4750434">
                  <a:moveTo>
                    <a:pt x="5249875" y="1266367"/>
                  </a:moveTo>
                  <a:lnTo>
                    <a:pt x="4606163" y="1266367"/>
                  </a:lnTo>
                  <a:lnTo>
                    <a:pt x="4606163" y="1301750"/>
                  </a:lnTo>
                  <a:lnTo>
                    <a:pt x="5249875" y="1301750"/>
                  </a:lnTo>
                  <a:lnTo>
                    <a:pt x="5249875" y="1266367"/>
                  </a:lnTo>
                  <a:close/>
                </a:path>
                <a:path w="5667375" h="4750434">
                  <a:moveTo>
                    <a:pt x="5666981" y="1832089"/>
                  </a:moveTo>
                  <a:lnTo>
                    <a:pt x="5645759" y="1717535"/>
                  </a:lnTo>
                  <a:lnTo>
                    <a:pt x="5638139" y="1717535"/>
                  </a:lnTo>
                  <a:lnTo>
                    <a:pt x="5594159" y="1955088"/>
                  </a:lnTo>
                  <a:lnTo>
                    <a:pt x="5586082" y="1998497"/>
                  </a:lnTo>
                  <a:lnTo>
                    <a:pt x="5553189" y="2176018"/>
                  </a:lnTo>
                  <a:lnTo>
                    <a:pt x="5537162" y="2262835"/>
                  </a:lnTo>
                  <a:lnTo>
                    <a:pt x="5666981" y="2963494"/>
                  </a:lnTo>
                  <a:lnTo>
                    <a:pt x="5666981" y="1832089"/>
                  </a:lnTo>
                  <a:close/>
                </a:path>
              </a:pathLst>
            </a:custGeom>
            <a:solidFill>
              <a:srgbClr val="2D416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B218BC37-A5C9-2AB4-404E-E5DC2BFB9B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7654" y="4882394"/>
              <a:ext cx="6480345" cy="540460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8B08F39-22B3-A40B-A524-6E99244993F3}"/>
                </a:ext>
              </a:extLst>
            </p:cNvPr>
            <p:cNvSpPr/>
            <p:nvPr/>
          </p:nvSpPr>
          <p:spPr>
            <a:xfrm>
              <a:off x="12773424" y="6247411"/>
              <a:ext cx="5250180" cy="4039870"/>
            </a:xfrm>
            <a:custGeom>
              <a:avLst/>
              <a:gdLst/>
              <a:ahLst/>
              <a:cxnLst/>
              <a:rect l="l" t="t" r="r" b="b"/>
              <a:pathLst>
                <a:path w="5250180" h="4039870">
                  <a:moveTo>
                    <a:pt x="4606168" y="743923"/>
                  </a:moveTo>
                  <a:lnTo>
                    <a:pt x="5249870" y="743923"/>
                  </a:lnTo>
                  <a:lnTo>
                    <a:pt x="5249870" y="708534"/>
                  </a:lnTo>
                  <a:lnTo>
                    <a:pt x="4606168" y="708534"/>
                  </a:lnTo>
                  <a:lnTo>
                    <a:pt x="4606168" y="743923"/>
                  </a:lnTo>
                  <a:close/>
                </a:path>
                <a:path w="5250180" h="4039870">
                  <a:moveTo>
                    <a:pt x="2603124" y="906969"/>
                  </a:moveTo>
                  <a:lnTo>
                    <a:pt x="2866778" y="906969"/>
                  </a:lnTo>
                  <a:lnTo>
                    <a:pt x="2864914" y="901095"/>
                  </a:lnTo>
                  <a:lnTo>
                    <a:pt x="2829052" y="871867"/>
                  </a:lnTo>
                  <a:lnTo>
                    <a:pt x="2820876" y="870148"/>
                  </a:lnTo>
                  <a:lnTo>
                    <a:pt x="2586054" y="870148"/>
                  </a:lnTo>
                  <a:lnTo>
                    <a:pt x="2591928" y="878440"/>
                  </a:lnTo>
                  <a:lnTo>
                    <a:pt x="2596794" y="887377"/>
                  </a:lnTo>
                  <a:lnTo>
                    <a:pt x="2600557" y="896904"/>
                  </a:lnTo>
                  <a:lnTo>
                    <a:pt x="2603124" y="906969"/>
                  </a:lnTo>
                  <a:close/>
                </a:path>
                <a:path w="5250180" h="4039870">
                  <a:moveTo>
                    <a:pt x="4606153" y="906969"/>
                  </a:moveTo>
                  <a:lnTo>
                    <a:pt x="5249855" y="906969"/>
                  </a:lnTo>
                  <a:lnTo>
                    <a:pt x="5249855" y="775587"/>
                  </a:lnTo>
                  <a:lnTo>
                    <a:pt x="4606153" y="775587"/>
                  </a:lnTo>
                  <a:lnTo>
                    <a:pt x="4606153" y="906969"/>
                  </a:lnTo>
                  <a:close/>
                </a:path>
                <a:path w="5250180" h="4039870">
                  <a:moveTo>
                    <a:pt x="432564" y="4039588"/>
                  </a:moveTo>
                  <a:lnTo>
                    <a:pt x="642151" y="4039588"/>
                  </a:lnTo>
                  <a:lnTo>
                    <a:pt x="108589" y="1159705"/>
                  </a:lnTo>
                  <a:lnTo>
                    <a:pt x="100986" y="1159705"/>
                  </a:lnTo>
                  <a:lnTo>
                    <a:pt x="96683" y="1182629"/>
                  </a:lnTo>
                  <a:lnTo>
                    <a:pt x="88650" y="1225898"/>
                  </a:lnTo>
                  <a:lnTo>
                    <a:pt x="64981" y="1353985"/>
                  </a:lnTo>
                  <a:lnTo>
                    <a:pt x="56948" y="1397254"/>
                  </a:lnTo>
                  <a:lnTo>
                    <a:pt x="0" y="1705007"/>
                  </a:lnTo>
                  <a:lnTo>
                    <a:pt x="432564" y="4039588"/>
                  </a:lnTo>
                  <a:close/>
                </a:path>
                <a:path w="5250180" h="4039870">
                  <a:moveTo>
                    <a:pt x="121212" y="270545"/>
                  </a:moveTo>
                  <a:lnTo>
                    <a:pt x="153631" y="270545"/>
                  </a:lnTo>
                  <a:lnTo>
                    <a:pt x="94818" y="13826"/>
                  </a:lnTo>
                  <a:lnTo>
                    <a:pt x="92810" y="5315"/>
                  </a:lnTo>
                  <a:lnTo>
                    <a:pt x="84347" y="0"/>
                  </a:lnTo>
                  <a:lnTo>
                    <a:pt x="67420" y="3911"/>
                  </a:lnTo>
                  <a:lnTo>
                    <a:pt x="61969" y="12364"/>
                  </a:lnTo>
                  <a:lnTo>
                    <a:pt x="63977" y="20875"/>
                  </a:lnTo>
                  <a:lnTo>
                    <a:pt x="121212" y="270545"/>
                  </a:lnTo>
                  <a:close/>
                </a:path>
                <a:path w="5250180" h="4039870">
                  <a:moveTo>
                    <a:pt x="4943884" y="263811"/>
                  </a:moveTo>
                  <a:lnTo>
                    <a:pt x="5020214" y="244852"/>
                  </a:lnTo>
                  <a:lnTo>
                    <a:pt x="5068127" y="222108"/>
                  </a:lnTo>
                  <a:lnTo>
                    <a:pt x="5113768" y="186930"/>
                  </a:lnTo>
                  <a:lnTo>
                    <a:pt x="5156865" y="127173"/>
                  </a:lnTo>
                  <a:lnTo>
                    <a:pt x="5180488" y="66812"/>
                  </a:lnTo>
                  <a:lnTo>
                    <a:pt x="5190422" y="20125"/>
                  </a:lnTo>
                  <a:lnTo>
                    <a:pt x="5192448" y="1389"/>
                  </a:lnTo>
                  <a:lnTo>
                    <a:pt x="5173699" y="3413"/>
                  </a:lnTo>
                  <a:lnTo>
                    <a:pt x="5126976" y="13335"/>
                  </a:lnTo>
                  <a:lnTo>
                    <a:pt x="5066562" y="36930"/>
                  </a:lnTo>
                  <a:lnTo>
                    <a:pt x="5006742" y="79975"/>
                  </a:lnTo>
                  <a:lnTo>
                    <a:pt x="4967352" y="132888"/>
                  </a:lnTo>
                  <a:lnTo>
                    <a:pt x="4943884" y="187488"/>
                  </a:lnTo>
                  <a:lnTo>
                    <a:pt x="4943884" y="263811"/>
                  </a:lnTo>
                  <a:close/>
                </a:path>
                <a:path w="5250180" h="4039870">
                  <a:moveTo>
                    <a:pt x="4943884" y="617412"/>
                  </a:moveTo>
                  <a:lnTo>
                    <a:pt x="5020214" y="598392"/>
                  </a:lnTo>
                  <a:lnTo>
                    <a:pt x="5068127" y="575625"/>
                  </a:lnTo>
                  <a:lnTo>
                    <a:pt x="5113768" y="540473"/>
                  </a:lnTo>
                  <a:lnTo>
                    <a:pt x="5156865" y="480717"/>
                  </a:lnTo>
                  <a:lnTo>
                    <a:pt x="5180488" y="420356"/>
                  </a:lnTo>
                  <a:lnTo>
                    <a:pt x="5190422" y="373668"/>
                  </a:lnTo>
                  <a:lnTo>
                    <a:pt x="5192448" y="354933"/>
                  </a:lnTo>
                  <a:lnTo>
                    <a:pt x="5173699" y="356946"/>
                  </a:lnTo>
                  <a:lnTo>
                    <a:pt x="5126976" y="366843"/>
                  </a:lnTo>
                  <a:lnTo>
                    <a:pt x="5066562" y="390414"/>
                  </a:lnTo>
                  <a:lnTo>
                    <a:pt x="5006742" y="433447"/>
                  </a:lnTo>
                  <a:lnTo>
                    <a:pt x="4967352" y="486387"/>
                  </a:lnTo>
                  <a:lnTo>
                    <a:pt x="4943884" y="541047"/>
                  </a:lnTo>
                  <a:lnTo>
                    <a:pt x="4943884" y="617412"/>
                  </a:lnTo>
                  <a:close/>
                </a:path>
              </a:pathLst>
            </a:custGeom>
            <a:solidFill>
              <a:srgbClr val="2D416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18A70CCC-310E-3580-47EB-08156E4E04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0053" y="5034794"/>
              <a:ext cx="6327945" cy="5252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526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Anatomy of artificial neural network (ANN)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FB71-88E3-F947-A3D2-41EE2233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F7C3CA-E837-C9B4-4983-2C0FA9D2D07F}"/>
              </a:ext>
            </a:extLst>
          </p:cNvPr>
          <p:cNvSpPr>
            <a:spLocks noChangeAspect="1"/>
          </p:cNvSpPr>
          <p:nvPr/>
        </p:nvSpPr>
        <p:spPr>
          <a:xfrm>
            <a:off x="4464859" y="1771045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98A1E-A3D8-48E1-36A2-0268FAC23A79}"/>
              </a:ext>
            </a:extLst>
          </p:cNvPr>
          <p:cNvSpPr>
            <a:spLocks noChangeAspect="1"/>
          </p:cNvSpPr>
          <p:nvPr/>
        </p:nvSpPr>
        <p:spPr>
          <a:xfrm>
            <a:off x="9358082" y="3051433"/>
            <a:ext cx="727037" cy="73152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DE1DC-0C02-239D-D9FA-2115DC2114CB}"/>
              </a:ext>
            </a:extLst>
          </p:cNvPr>
          <p:cNvSpPr>
            <a:spLocks noChangeAspect="1"/>
          </p:cNvSpPr>
          <p:nvPr/>
        </p:nvSpPr>
        <p:spPr>
          <a:xfrm>
            <a:off x="4462865" y="2604491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414FE-3776-23DD-56B4-7F6253CA2430}"/>
              </a:ext>
            </a:extLst>
          </p:cNvPr>
          <p:cNvSpPr>
            <a:spLocks noChangeAspect="1"/>
          </p:cNvSpPr>
          <p:nvPr/>
        </p:nvSpPr>
        <p:spPr>
          <a:xfrm>
            <a:off x="4459524" y="343949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14999E-CCA5-F7A6-8221-BCF80E673084}"/>
              </a:ext>
            </a:extLst>
          </p:cNvPr>
          <p:cNvSpPr>
            <a:spLocks noChangeAspect="1"/>
          </p:cNvSpPr>
          <p:nvPr/>
        </p:nvSpPr>
        <p:spPr>
          <a:xfrm>
            <a:off x="4458660" y="427357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9F33D-1E1B-FE88-F847-26204171DB4C}"/>
              </a:ext>
            </a:extLst>
          </p:cNvPr>
          <p:cNvSpPr>
            <a:spLocks noChangeAspect="1"/>
          </p:cNvSpPr>
          <p:nvPr/>
        </p:nvSpPr>
        <p:spPr>
          <a:xfrm>
            <a:off x="7049635" y="1751546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69C96F-6C93-FBFA-C47B-3FC3ACF46ADD}"/>
              </a:ext>
            </a:extLst>
          </p:cNvPr>
          <p:cNvSpPr>
            <a:spLocks noChangeAspect="1"/>
          </p:cNvSpPr>
          <p:nvPr/>
        </p:nvSpPr>
        <p:spPr>
          <a:xfrm>
            <a:off x="7047641" y="2584992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1C258B-EB58-ADFB-D308-EA00417A4FB1}"/>
              </a:ext>
            </a:extLst>
          </p:cNvPr>
          <p:cNvSpPr>
            <a:spLocks noChangeAspect="1"/>
          </p:cNvSpPr>
          <p:nvPr/>
        </p:nvSpPr>
        <p:spPr>
          <a:xfrm>
            <a:off x="7044300" y="341999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F554C6-92C0-F521-8CC6-839F10E597CC}"/>
              </a:ext>
            </a:extLst>
          </p:cNvPr>
          <p:cNvSpPr>
            <a:spLocks noChangeAspect="1"/>
          </p:cNvSpPr>
          <p:nvPr/>
        </p:nvSpPr>
        <p:spPr>
          <a:xfrm>
            <a:off x="7043436" y="425407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303244-5315-E4E2-EBAA-9577033526B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083901" y="2136805"/>
            <a:ext cx="1380958" cy="84067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84B72B-6746-2A09-F19F-3392D086F7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083901" y="2970251"/>
            <a:ext cx="1378964" cy="722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B149F1-A31A-340D-BEAE-246BA0A4941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083901" y="2977476"/>
            <a:ext cx="1375623" cy="8277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688CAB-E4F8-4B53-727B-CA9D254583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083901" y="2977476"/>
            <a:ext cx="1374759" cy="166186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75C66-0605-C65D-7900-321D93DDB21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126041" y="2136805"/>
            <a:ext cx="1338818" cy="172072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EEF939-A6F1-5710-D300-57CCB92134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26041" y="2970251"/>
            <a:ext cx="1336824" cy="88727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F30153-479B-3F28-1B85-80CC1389499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126041" y="3805257"/>
            <a:ext cx="1333483" cy="522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9F6479-098D-E0FC-B0D8-7824C20661F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126041" y="3857526"/>
            <a:ext cx="1332619" cy="78181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92909-21E3-722C-EFE1-8E353F4F1E97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5191896" y="2117306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491F40-84BA-81AA-FDD3-E4DFBFFF576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191896" y="2136805"/>
            <a:ext cx="1855745" cy="81394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91622F-4FC4-B17C-9A3D-4A0D242AE44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5191896" y="2136805"/>
            <a:ext cx="1852404" cy="16489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7C9F7D-8654-1A11-1C0E-981F2A153B0D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5191896" y="2136805"/>
            <a:ext cx="1851540" cy="248303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17714E-0526-4AAA-7310-E7B0AAE88CF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5189902" y="2117306"/>
            <a:ext cx="1859733" cy="85294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BEA634-5CCD-B555-53F9-840AA32E6627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5189902" y="2950752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5BDC61-9455-DB0F-8AEB-D2ECCFC00D75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189902" y="2970251"/>
            <a:ext cx="1854398" cy="81550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229CAD6-7C0E-9576-E550-13CD864ADB6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189902" y="2970251"/>
            <a:ext cx="1853534" cy="16495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014D9D-CFC2-05C3-1175-98768DC8D634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186561" y="2117306"/>
            <a:ext cx="1863074" cy="168795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722FEF-7884-3676-63B4-6401899C6748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5186561" y="2950752"/>
            <a:ext cx="1861080" cy="85450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247D7F-920E-9C8E-D5CB-90CBC8691B2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186561" y="378575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680F76-A872-09DE-555B-823A02F25B7C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186561" y="3805257"/>
            <a:ext cx="1856875" cy="8145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6BF364-B40A-34A9-E198-D16FF6535F4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185697" y="2117306"/>
            <a:ext cx="1863938" cy="252203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E5055D1-8E6E-93FE-2805-B97A6B22E7E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185697" y="2950752"/>
            <a:ext cx="1861944" cy="168858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932E9-5B96-464A-4CEF-AC008EC9F57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185697" y="3785758"/>
            <a:ext cx="1858603" cy="85357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ED323CA-EF84-965F-7EE9-D2E2A233FE5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185697" y="461983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058F695-F403-DEE9-BA64-9257804D00E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764274" y="3417193"/>
            <a:ext cx="1593808" cy="118772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7F6D06-EA8A-51A4-7740-ABE085B56587}"/>
              </a:ext>
            </a:extLst>
          </p:cNvPr>
          <p:cNvCxnSpPr>
            <a:cxnSpLocks/>
            <a:stCxn id="16" idx="6"/>
            <a:endCxn id="7" idx="2"/>
          </p:cNvCxnSpPr>
          <p:nvPr/>
        </p:nvCxnSpPr>
        <p:spPr>
          <a:xfrm flipV="1">
            <a:off x="7771337" y="3417193"/>
            <a:ext cx="1586745" cy="36856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8E22EA-10C2-0742-0190-4BFC9C7E49DB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7774678" y="2950752"/>
            <a:ext cx="1583404" cy="46644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8F516C-C894-0609-B940-5D39263CC43C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7776672" y="2117306"/>
            <a:ext cx="1581410" cy="12998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0295BAB-8B12-D552-47BC-A01F79EC29FC}"/>
              </a:ext>
            </a:extLst>
          </p:cNvPr>
          <p:cNvSpPr txBox="1"/>
          <p:nvPr/>
        </p:nvSpPr>
        <p:spPr>
          <a:xfrm>
            <a:off x="1890456" y="3235260"/>
            <a:ext cx="174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INPUT</a:t>
            </a:r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7CE1FC4-15F3-EBD2-C2AD-63C512AB7943}"/>
              </a:ext>
            </a:extLst>
          </p:cNvPr>
          <p:cNvSpPr txBox="1"/>
          <p:nvPr/>
        </p:nvSpPr>
        <p:spPr>
          <a:xfrm>
            <a:off x="3928533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1</a:t>
            </a:r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441E0E-2CDB-29A3-4B54-9149679A2296}"/>
              </a:ext>
            </a:extLst>
          </p:cNvPr>
          <p:cNvSpPr txBox="1"/>
          <p:nvPr/>
        </p:nvSpPr>
        <p:spPr>
          <a:xfrm>
            <a:off x="6365196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2</a:t>
            </a:r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1933E4E-0C63-050E-910C-E216F110A902}"/>
              </a:ext>
            </a:extLst>
          </p:cNvPr>
          <p:cNvSpPr txBox="1"/>
          <p:nvPr/>
        </p:nvSpPr>
        <p:spPr>
          <a:xfrm>
            <a:off x="8894976" y="4069412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LAYER</a:t>
            </a:r>
            <a:endParaRPr lang="en-US"/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99D9DCFC-2822-627C-33E7-FBE6BF2280CC}"/>
              </a:ext>
            </a:extLst>
          </p:cNvPr>
          <p:cNvSpPr/>
          <p:nvPr/>
        </p:nvSpPr>
        <p:spPr>
          <a:xfrm>
            <a:off x="534274" y="963607"/>
            <a:ext cx="2549627" cy="1325367"/>
          </a:xfrm>
          <a:prstGeom prst="wedgeRoundRectCallout">
            <a:avLst>
              <a:gd name="adj1" fmla="val 98433"/>
              <a:gd name="adj2" fmla="val 36919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What activation function?</a:t>
            </a:r>
          </a:p>
        </p:txBody>
      </p:sp>
      <p:sp>
        <p:nvSpPr>
          <p:cNvPr id="15" name="Rounded Rectangular Callout 4">
            <a:extLst>
              <a:ext uri="{FF2B5EF4-FFF2-40B4-BE49-F238E27FC236}">
                <a16:creationId xmlns:a16="http://schemas.microsoft.com/office/drawing/2014/main" id="{2D406E0F-1F4C-036F-795F-4AE069F89707}"/>
              </a:ext>
            </a:extLst>
          </p:cNvPr>
          <p:cNvSpPr/>
          <p:nvPr/>
        </p:nvSpPr>
        <p:spPr>
          <a:xfrm>
            <a:off x="3928533" y="821633"/>
            <a:ext cx="2549627" cy="754233"/>
          </a:xfrm>
          <a:prstGeom prst="wedgeRoundRectCallout">
            <a:avLst>
              <a:gd name="adj1" fmla="val -15137"/>
              <a:gd name="adj2" fmla="val 75769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How many nodes per layer?</a:t>
            </a:r>
          </a:p>
        </p:txBody>
      </p:sp>
    </p:spTree>
    <p:extLst>
      <p:ext uri="{BB962C8B-B14F-4D97-AF65-F5344CB8AC3E}">
        <p14:creationId xmlns:p14="http://schemas.microsoft.com/office/powerpoint/2010/main" val="373892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Anatomy of artificial neural network (ANN)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FB71-88E3-F947-A3D2-41EE2233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F7C3CA-E837-C9B4-4983-2C0FA9D2D07F}"/>
              </a:ext>
            </a:extLst>
          </p:cNvPr>
          <p:cNvSpPr>
            <a:spLocks noChangeAspect="1"/>
          </p:cNvSpPr>
          <p:nvPr/>
        </p:nvSpPr>
        <p:spPr>
          <a:xfrm>
            <a:off x="4464859" y="1771045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98A1E-A3D8-48E1-36A2-0268FAC23A79}"/>
              </a:ext>
            </a:extLst>
          </p:cNvPr>
          <p:cNvSpPr>
            <a:spLocks noChangeAspect="1"/>
          </p:cNvSpPr>
          <p:nvPr/>
        </p:nvSpPr>
        <p:spPr>
          <a:xfrm>
            <a:off x="9358082" y="3051433"/>
            <a:ext cx="727037" cy="73152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DE1DC-0C02-239D-D9FA-2115DC2114CB}"/>
              </a:ext>
            </a:extLst>
          </p:cNvPr>
          <p:cNvSpPr>
            <a:spLocks noChangeAspect="1"/>
          </p:cNvSpPr>
          <p:nvPr/>
        </p:nvSpPr>
        <p:spPr>
          <a:xfrm>
            <a:off x="4462865" y="2604491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414FE-3776-23DD-56B4-7F6253CA2430}"/>
              </a:ext>
            </a:extLst>
          </p:cNvPr>
          <p:cNvSpPr>
            <a:spLocks noChangeAspect="1"/>
          </p:cNvSpPr>
          <p:nvPr/>
        </p:nvSpPr>
        <p:spPr>
          <a:xfrm>
            <a:off x="4459524" y="343949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14999E-CCA5-F7A6-8221-BCF80E673084}"/>
              </a:ext>
            </a:extLst>
          </p:cNvPr>
          <p:cNvSpPr>
            <a:spLocks noChangeAspect="1"/>
          </p:cNvSpPr>
          <p:nvPr/>
        </p:nvSpPr>
        <p:spPr>
          <a:xfrm>
            <a:off x="4458660" y="427357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9F33D-1E1B-FE88-F847-26204171DB4C}"/>
              </a:ext>
            </a:extLst>
          </p:cNvPr>
          <p:cNvSpPr>
            <a:spLocks noChangeAspect="1"/>
          </p:cNvSpPr>
          <p:nvPr/>
        </p:nvSpPr>
        <p:spPr>
          <a:xfrm>
            <a:off x="7049635" y="1751546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69C96F-6C93-FBFA-C47B-3FC3ACF46ADD}"/>
              </a:ext>
            </a:extLst>
          </p:cNvPr>
          <p:cNvSpPr>
            <a:spLocks noChangeAspect="1"/>
          </p:cNvSpPr>
          <p:nvPr/>
        </p:nvSpPr>
        <p:spPr>
          <a:xfrm>
            <a:off x="7047641" y="2584992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1C258B-EB58-ADFB-D308-EA00417A4FB1}"/>
              </a:ext>
            </a:extLst>
          </p:cNvPr>
          <p:cNvSpPr>
            <a:spLocks noChangeAspect="1"/>
          </p:cNvSpPr>
          <p:nvPr/>
        </p:nvSpPr>
        <p:spPr>
          <a:xfrm>
            <a:off x="7044300" y="341999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F554C6-92C0-F521-8CC6-839F10E597CC}"/>
              </a:ext>
            </a:extLst>
          </p:cNvPr>
          <p:cNvSpPr>
            <a:spLocks noChangeAspect="1"/>
          </p:cNvSpPr>
          <p:nvPr/>
        </p:nvSpPr>
        <p:spPr>
          <a:xfrm>
            <a:off x="7043436" y="425407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303244-5315-E4E2-EBAA-9577033526B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083901" y="2136805"/>
            <a:ext cx="1380958" cy="84067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84B72B-6746-2A09-F19F-3392D086F7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083901" y="2970251"/>
            <a:ext cx="1378964" cy="722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B149F1-A31A-340D-BEAE-246BA0A4941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083901" y="2977476"/>
            <a:ext cx="1375623" cy="8277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688CAB-E4F8-4B53-727B-CA9D254583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083901" y="2977476"/>
            <a:ext cx="1374759" cy="166186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75C66-0605-C65D-7900-321D93DDB21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126041" y="2136805"/>
            <a:ext cx="1338818" cy="172072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EEF939-A6F1-5710-D300-57CCB92134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26041" y="2970251"/>
            <a:ext cx="1336824" cy="88727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F30153-479B-3F28-1B85-80CC1389499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126041" y="3805257"/>
            <a:ext cx="1333483" cy="522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9F6479-098D-E0FC-B0D8-7824C20661F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126041" y="3857526"/>
            <a:ext cx="1332619" cy="78181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92909-21E3-722C-EFE1-8E353F4F1E97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5191896" y="2117306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491F40-84BA-81AA-FDD3-E4DFBFFF576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191896" y="2136805"/>
            <a:ext cx="1855745" cy="81394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91622F-4FC4-B17C-9A3D-4A0D242AE44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5191896" y="2136805"/>
            <a:ext cx="1852404" cy="16489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7C9F7D-8654-1A11-1C0E-981F2A153B0D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5191896" y="2136805"/>
            <a:ext cx="1851540" cy="248303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17714E-0526-4AAA-7310-E7B0AAE88CF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5189902" y="2117306"/>
            <a:ext cx="1859733" cy="85294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BEA634-5CCD-B555-53F9-840AA32E6627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5189902" y="2950752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5BDC61-9455-DB0F-8AEB-D2ECCFC00D75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189902" y="2970251"/>
            <a:ext cx="1854398" cy="81550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229CAD6-7C0E-9576-E550-13CD864ADB6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189902" y="2970251"/>
            <a:ext cx="1853534" cy="16495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014D9D-CFC2-05C3-1175-98768DC8D634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186561" y="2117306"/>
            <a:ext cx="1863074" cy="168795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722FEF-7884-3676-63B4-6401899C6748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5186561" y="2950752"/>
            <a:ext cx="1861080" cy="85450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247D7F-920E-9C8E-D5CB-90CBC8691B2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186561" y="378575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680F76-A872-09DE-555B-823A02F25B7C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186561" y="3805257"/>
            <a:ext cx="1856875" cy="8145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6BF364-B40A-34A9-E198-D16FF6535F4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185697" y="2117306"/>
            <a:ext cx="1863938" cy="252203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E5055D1-8E6E-93FE-2805-B97A6B22E7E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185697" y="2950752"/>
            <a:ext cx="1861944" cy="168858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932E9-5B96-464A-4CEF-AC008EC9F57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185697" y="3785758"/>
            <a:ext cx="1858603" cy="85357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ED323CA-EF84-965F-7EE9-D2E2A233FE5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185697" y="461983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058F695-F403-DEE9-BA64-9257804D00E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764274" y="3417193"/>
            <a:ext cx="1593808" cy="118772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7F6D06-EA8A-51A4-7740-ABE085B56587}"/>
              </a:ext>
            </a:extLst>
          </p:cNvPr>
          <p:cNvCxnSpPr>
            <a:cxnSpLocks/>
            <a:stCxn id="16" idx="6"/>
            <a:endCxn id="7" idx="2"/>
          </p:cNvCxnSpPr>
          <p:nvPr/>
        </p:nvCxnSpPr>
        <p:spPr>
          <a:xfrm flipV="1">
            <a:off x="7771337" y="3417193"/>
            <a:ext cx="1586745" cy="36856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8E22EA-10C2-0742-0190-4BFC9C7E49DB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7774678" y="2950752"/>
            <a:ext cx="1583404" cy="46644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8F516C-C894-0609-B940-5D39263CC43C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7776672" y="2117306"/>
            <a:ext cx="1581410" cy="12998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0295BAB-8B12-D552-47BC-A01F79EC29FC}"/>
              </a:ext>
            </a:extLst>
          </p:cNvPr>
          <p:cNvSpPr txBox="1"/>
          <p:nvPr/>
        </p:nvSpPr>
        <p:spPr>
          <a:xfrm>
            <a:off x="1890456" y="3235260"/>
            <a:ext cx="174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INPUT</a:t>
            </a:r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7CE1FC4-15F3-EBD2-C2AD-63C512AB7943}"/>
              </a:ext>
            </a:extLst>
          </p:cNvPr>
          <p:cNvSpPr txBox="1"/>
          <p:nvPr/>
        </p:nvSpPr>
        <p:spPr>
          <a:xfrm>
            <a:off x="3928533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1</a:t>
            </a:r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441E0E-2CDB-29A3-4B54-9149679A2296}"/>
              </a:ext>
            </a:extLst>
          </p:cNvPr>
          <p:cNvSpPr txBox="1"/>
          <p:nvPr/>
        </p:nvSpPr>
        <p:spPr>
          <a:xfrm>
            <a:off x="6365196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2</a:t>
            </a:r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1933E4E-0C63-050E-910C-E216F110A902}"/>
              </a:ext>
            </a:extLst>
          </p:cNvPr>
          <p:cNvSpPr txBox="1"/>
          <p:nvPr/>
        </p:nvSpPr>
        <p:spPr>
          <a:xfrm>
            <a:off x="8894976" y="4069412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LAYER</a:t>
            </a:r>
            <a:endParaRPr lang="en-US"/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99D9DCFC-2822-627C-33E7-FBE6BF2280CC}"/>
              </a:ext>
            </a:extLst>
          </p:cNvPr>
          <p:cNvSpPr/>
          <p:nvPr/>
        </p:nvSpPr>
        <p:spPr>
          <a:xfrm>
            <a:off x="534274" y="963607"/>
            <a:ext cx="2549627" cy="1325367"/>
          </a:xfrm>
          <a:prstGeom prst="wedgeRoundRectCallout">
            <a:avLst>
              <a:gd name="adj1" fmla="val 98433"/>
              <a:gd name="adj2" fmla="val 36919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What activation function?</a:t>
            </a:r>
          </a:p>
        </p:txBody>
      </p:sp>
      <p:sp>
        <p:nvSpPr>
          <p:cNvPr id="15" name="Rounded Rectangular Callout 4">
            <a:extLst>
              <a:ext uri="{FF2B5EF4-FFF2-40B4-BE49-F238E27FC236}">
                <a16:creationId xmlns:a16="http://schemas.microsoft.com/office/drawing/2014/main" id="{2D406E0F-1F4C-036F-795F-4AE069F89707}"/>
              </a:ext>
            </a:extLst>
          </p:cNvPr>
          <p:cNvSpPr/>
          <p:nvPr/>
        </p:nvSpPr>
        <p:spPr>
          <a:xfrm>
            <a:off x="3928533" y="821633"/>
            <a:ext cx="2549627" cy="754233"/>
          </a:xfrm>
          <a:prstGeom prst="wedgeRoundRectCallout">
            <a:avLst>
              <a:gd name="adj1" fmla="val -15137"/>
              <a:gd name="adj2" fmla="val 75769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How many nodes per layer?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6C86E68-47F9-8459-475F-1D965B3ED26C}"/>
              </a:ext>
            </a:extLst>
          </p:cNvPr>
          <p:cNvSpPr/>
          <p:nvPr/>
        </p:nvSpPr>
        <p:spPr>
          <a:xfrm>
            <a:off x="3634589" y="5771900"/>
            <a:ext cx="2549627" cy="781811"/>
          </a:xfrm>
          <a:prstGeom prst="wedgeRoundRectCallout">
            <a:avLst>
              <a:gd name="adj1" fmla="val 57051"/>
              <a:gd name="adj2" fmla="val -151281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How many layers?</a:t>
            </a:r>
          </a:p>
        </p:txBody>
      </p:sp>
    </p:spTree>
    <p:extLst>
      <p:ext uri="{BB962C8B-B14F-4D97-AF65-F5344CB8AC3E}">
        <p14:creationId xmlns:p14="http://schemas.microsoft.com/office/powerpoint/2010/main" val="257927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Anatomy of artificial neural network (ANN)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FB71-88E3-F947-A3D2-41EE2233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F7C3CA-E837-C9B4-4983-2C0FA9D2D07F}"/>
              </a:ext>
            </a:extLst>
          </p:cNvPr>
          <p:cNvSpPr>
            <a:spLocks noChangeAspect="1"/>
          </p:cNvSpPr>
          <p:nvPr/>
        </p:nvSpPr>
        <p:spPr>
          <a:xfrm>
            <a:off x="4464859" y="1771045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98A1E-A3D8-48E1-36A2-0268FAC23A79}"/>
              </a:ext>
            </a:extLst>
          </p:cNvPr>
          <p:cNvSpPr>
            <a:spLocks noChangeAspect="1"/>
          </p:cNvSpPr>
          <p:nvPr/>
        </p:nvSpPr>
        <p:spPr>
          <a:xfrm>
            <a:off x="9358082" y="3051433"/>
            <a:ext cx="727037" cy="73152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DE1DC-0C02-239D-D9FA-2115DC2114CB}"/>
              </a:ext>
            </a:extLst>
          </p:cNvPr>
          <p:cNvSpPr>
            <a:spLocks noChangeAspect="1"/>
          </p:cNvSpPr>
          <p:nvPr/>
        </p:nvSpPr>
        <p:spPr>
          <a:xfrm>
            <a:off x="4462865" y="2604491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414FE-3776-23DD-56B4-7F6253CA2430}"/>
              </a:ext>
            </a:extLst>
          </p:cNvPr>
          <p:cNvSpPr>
            <a:spLocks noChangeAspect="1"/>
          </p:cNvSpPr>
          <p:nvPr/>
        </p:nvSpPr>
        <p:spPr>
          <a:xfrm>
            <a:off x="4459524" y="343949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14999E-CCA5-F7A6-8221-BCF80E673084}"/>
              </a:ext>
            </a:extLst>
          </p:cNvPr>
          <p:cNvSpPr>
            <a:spLocks noChangeAspect="1"/>
          </p:cNvSpPr>
          <p:nvPr/>
        </p:nvSpPr>
        <p:spPr>
          <a:xfrm>
            <a:off x="4458660" y="427357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9F33D-1E1B-FE88-F847-26204171DB4C}"/>
              </a:ext>
            </a:extLst>
          </p:cNvPr>
          <p:cNvSpPr>
            <a:spLocks noChangeAspect="1"/>
          </p:cNvSpPr>
          <p:nvPr/>
        </p:nvSpPr>
        <p:spPr>
          <a:xfrm>
            <a:off x="7049635" y="1751546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69C96F-6C93-FBFA-C47B-3FC3ACF46ADD}"/>
              </a:ext>
            </a:extLst>
          </p:cNvPr>
          <p:cNvSpPr>
            <a:spLocks noChangeAspect="1"/>
          </p:cNvSpPr>
          <p:nvPr/>
        </p:nvSpPr>
        <p:spPr>
          <a:xfrm>
            <a:off x="7047641" y="2584992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1C258B-EB58-ADFB-D308-EA00417A4FB1}"/>
              </a:ext>
            </a:extLst>
          </p:cNvPr>
          <p:cNvSpPr>
            <a:spLocks noChangeAspect="1"/>
          </p:cNvSpPr>
          <p:nvPr/>
        </p:nvSpPr>
        <p:spPr>
          <a:xfrm>
            <a:off x="7044300" y="341999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F554C6-92C0-F521-8CC6-839F10E597CC}"/>
              </a:ext>
            </a:extLst>
          </p:cNvPr>
          <p:cNvSpPr>
            <a:spLocks noChangeAspect="1"/>
          </p:cNvSpPr>
          <p:nvPr/>
        </p:nvSpPr>
        <p:spPr>
          <a:xfrm>
            <a:off x="7043436" y="425407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303244-5315-E4E2-EBAA-9577033526B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083901" y="2136805"/>
            <a:ext cx="1380958" cy="84067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84B72B-6746-2A09-F19F-3392D086F7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083901" y="2970251"/>
            <a:ext cx="1378964" cy="722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B149F1-A31A-340D-BEAE-246BA0A4941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083901" y="2977476"/>
            <a:ext cx="1375623" cy="8277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688CAB-E4F8-4B53-727B-CA9D254583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083901" y="2977476"/>
            <a:ext cx="1374759" cy="166186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75C66-0605-C65D-7900-321D93DDB21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126041" y="2136805"/>
            <a:ext cx="1338818" cy="172072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EEF939-A6F1-5710-D300-57CCB92134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26041" y="2970251"/>
            <a:ext cx="1336824" cy="88727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F30153-479B-3F28-1B85-80CC1389499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126041" y="3805257"/>
            <a:ext cx="1333483" cy="522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9F6479-098D-E0FC-B0D8-7824C20661F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126041" y="3857526"/>
            <a:ext cx="1332619" cy="78181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92909-21E3-722C-EFE1-8E353F4F1E97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5191896" y="2117306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491F40-84BA-81AA-FDD3-E4DFBFFF576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191896" y="2136805"/>
            <a:ext cx="1855745" cy="81394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91622F-4FC4-B17C-9A3D-4A0D242AE44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5191896" y="2136805"/>
            <a:ext cx="1852404" cy="16489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7C9F7D-8654-1A11-1C0E-981F2A153B0D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5191896" y="2136805"/>
            <a:ext cx="1851540" cy="248303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17714E-0526-4AAA-7310-E7B0AAE88CF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5189902" y="2117306"/>
            <a:ext cx="1859733" cy="85294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BEA634-5CCD-B555-53F9-840AA32E6627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5189902" y="2950752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5BDC61-9455-DB0F-8AEB-D2ECCFC00D75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189902" y="2970251"/>
            <a:ext cx="1854398" cy="81550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229CAD6-7C0E-9576-E550-13CD864ADB6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189902" y="2970251"/>
            <a:ext cx="1853534" cy="16495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014D9D-CFC2-05C3-1175-98768DC8D634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186561" y="2117306"/>
            <a:ext cx="1863074" cy="168795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722FEF-7884-3676-63B4-6401899C6748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5186561" y="2950752"/>
            <a:ext cx="1861080" cy="85450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247D7F-920E-9C8E-D5CB-90CBC8691B2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186561" y="378575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680F76-A872-09DE-555B-823A02F25B7C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186561" y="3805257"/>
            <a:ext cx="1856875" cy="8145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6BF364-B40A-34A9-E198-D16FF6535F4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185697" y="2117306"/>
            <a:ext cx="1863938" cy="252203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E5055D1-8E6E-93FE-2805-B97A6B22E7E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185697" y="2950752"/>
            <a:ext cx="1861944" cy="168858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932E9-5B96-464A-4CEF-AC008EC9F57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185697" y="3785758"/>
            <a:ext cx="1858603" cy="85357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ED323CA-EF84-965F-7EE9-D2E2A233FE5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185697" y="461983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058F695-F403-DEE9-BA64-9257804D00E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764274" y="3417193"/>
            <a:ext cx="1593808" cy="118772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7F6D06-EA8A-51A4-7740-ABE085B56587}"/>
              </a:ext>
            </a:extLst>
          </p:cNvPr>
          <p:cNvCxnSpPr>
            <a:cxnSpLocks/>
            <a:stCxn id="16" idx="6"/>
            <a:endCxn id="7" idx="2"/>
          </p:cNvCxnSpPr>
          <p:nvPr/>
        </p:nvCxnSpPr>
        <p:spPr>
          <a:xfrm flipV="1">
            <a:off x="7771337" y="3417193"/>
            <a:ext cx="1586745" cy="36856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8E22EA-10C2-0742-0190-4BFC9C7E49DB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7774678" y="2950752"/>
            <a:ext cx="1583404" cy="46644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8F516C-C894-0609-B940-5D39263CC43C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7776672" y="2117306"/>
            <a:ext cx="1581410" cy="12998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0295BAB-8B12-D552-47BC-A01F79EC29FC}"/>
              </a:ext>
            </a:extLst>
          </p:cNvPr>
          <p:cNvSpPr txBox="1"/>
          <p:nvPr/>
        </p:nvSpPr>
        <p:spPr>
          <a:xfrm>
            <a:off x="1890456" y="3235260"/>
            <a:ext cx="174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INPUT</a:t>
            </a:r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7CE1FC4-15F3-EBD2-C2AD-63C512AB7943}"/>
              </a:ext>
            </a:extLst>
          </p:cNvPr>
          <p:cNvSpPr txBox="1"/>
          <p:nvPr/>
        </p:nvSpPr>
        <p:spPr>
          <a:xfrm>
            <a:off x="3928533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1</a:t>
            </a:r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441E0E-2CDB-29A3-4B54-9149679A2296}"/>
              </a:ext>
            </a:extLst>
          </p:cNvPr>
          <p:cNvSpPr txBox="1"/>
          <p:nvPr/>
        </p:nvSpPr>
        <p:spPr>
          <a:xfrm>
            <a:off x="6365196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2</a:t>
            </a:r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1933E4E-0C63-050E-910C-E216F110A902}"/>
              </a:ext>
            </a:extLst>
          </p:cNvPr>
          <p:cNvSpPr txBox="1"/>
          <p:nvPr/>
        </p:nvSpPr>
        <p:spPr>
          <a:xfrm>
            <a:off x="8894976" y="4069412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LAYER</a:t>
            </a:r>
            <a:endParaRPr lang="en-US"/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99D9DCFC-2822-627C-33E7-FBE6BF2280CC}"/>
              </a:ext>
            </a:extLst>
          </p:cNvPr>
          <p:cNvSpPr/>
          <p:nvPr/>
        </p:nvSpPr>
        <p:spPr>
          <a:xfrm>
            <a:off x="534274" y="963607"/>
            <a:ext cx="2549627" cy="1325367"/>
          </a:xfrm>
          <a:prstGeom prst="wedgeRoundRectCallout">
            <a:avLst>
              <a:gd name="adj1" fmla="val 98433"/>
              <a:gd name="adj2" fmla="val 36919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What activation function?</a:t>
            </a:r>
          </a:p>
        </p:txBody>
      </p:sp>
      <p:sp>
        <p:nvSpPr>
          <p:cNvPr id="15" name="Rounded Rectangular Callout 4">
            <a:extLst>
              <a:ext uri="{FF2B5EF4-FFF2-40B4-BE49-F238E27FC236}">
                <a16:creationId xmlns:a16="http://schemas.microsoft.com/office/drawing/2014/main" id="{2D406E0F-1F4C-036F-795F-4AE069F89707}"/>
              </a:ext>
            </a:extLst>
          </p:cNvPr>
          <p:cNvSpPr/>
          <p:nvPr/>
        </p:nvSpPr>
        <p:spPr>
          <a:xfrm>
            <a:off x="3928533" y="821633"/>
            <a:ext cx="2549627" cy="754233"/>
          </a:xfrm>
          <a:prstGeom prst="wedgeRoundRectCallout">
            <a:avLst>
              <a:gd name="adj1" fmla="val -15137"/>
              <a:gd name="adj2" fmla="val 75769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How many nodes per layer?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6C86E68-47F9-8459-475F-1D965B3ED26C}"/>
              </a:ext>
            </a:extLst>
          </p:cNvPr>
          <p:cNvSpPr/>
          <p:nvPr/>
        </p:nvSpPr>
        <p:spPr>
          <a:xfrm>
            <a:off x="3634589" y="5771900"/>
            <a:ext cx="2549627" cy="781811"/>
          </a:xfrm>
          <a:prstGeom prst="wedgeRoundRectCallout">
            <a:avLst>
              <a:gd name="adj1" fmla="val 57051"/>
              <a:gd name="adj2" fmla="val -151281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How many layers?</a:t>
            </a:r>
          </a:p>
        </p:txBody>
      </p:sp>
      <p:sp>
        <p:nvSpPr>
          <p:cNvPr id="4" name="Rounded Rectangular Callout 7">
            <a:extLst>
              <a:ext uri="{FF2B5EF4-FFF2-40B4-BE49-F238E27FC236}">
                <a16:creationId xmlns:a16="http://schemas.microsoft.com/office/drawing/2014/main" id="{C7DDADD0-DEC3-09A4-34F0-EA04F419DAAC}"/>
              </a:ext>
            </a:extLst>
          </p:cNvPr>
          <p:cNvSpPr/>
          <p:nvPr/>
        </p:nvSpPr>
        <p:spPr>
          <a:xfrm>
            <a:off x="9880805" y="1439070"/>
            <a:ext cx="2107995" cy="838193"/>
          </a:xfrm>
          <a:prstGeom prst="wedgeRoundRectCallout">
            <a:avLst>
              <a:gd name="adj1" fmla="val -60310"/>
              <a:gd name="adj2" fmla="val 137997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Type of output layer</a:t>
            </a:r>
          </a:p>
        </p:txBody>
      </p:sp>
    </p:spTree>
    <p:extLst>
      <p:ext uri="{BB962C8B-B14F-4D97-AF65-F5344CB8AC3E}">
        <p14:creationId xmlns:p14="http://schemas.microsoft.com/office/powerpoint/2010/main" val="3186198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Anatomy of artificial neural network (ANN)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FB71-88E3-F947-A3D2-41EE2233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F7C3CA-E837-C9B4-4983-2C0FA9D2D07F}"/>
              </a:ext>
            </a:extLst>
          </p:cNvPr>
          <p:cNvSpPr>
            <a:spLocks noChangeAspect="1"/>
          </p:cNvSpPr>
          <p:nvPr/>
        </p:nvSpPr>
        <p:spPr>
          <a:xfrm>
            <a:off x="4464859" y="1771045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98A1E-A3D8-48E1-36A2-0268FAC23A79}"/>
              </a:ext>
            </a:extLst>
          </p:cNvPr>
          <p:cNvSpPr>
            <a:spLocks noChangeAspect="1"/>
          </p:cNvSpPr>
          <p:nvPr/>
        </p:nvSpPr>
        <p:spPr>
          <a:xfrm>
            <a:off x="9358082" y="3051433"/>
            <a:ext cx="727037" cy="73152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DE1DC-0C02-239D-D9FA-2115DC2114CB}"/>
              </a:ext>
            </a:extLst>
          </p:cNvPr>
          <p:cNvSpPr>
            <a:spLocks noChangeAspect="1"/>
          </p:cNvSpPr>
          <p:nvPr/>
        </p:nvSpPr>
        <p:spPr>
          <a:xfrm>
            <a:off x="4462865" y="2604491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414FE-3776-23DD-56B4-7F6253CA2430}"/>
              </a:ext>
            </a:extLst>
          </p:cNvPr>
          <p:cNvSpPr>
            <a:spLocks noChangeAspect="1"/>
          </p:cNvSpPr>
          <p:nvPr/>
        </p:nvSpPr>
        <p:spPr>
          <a:xfrm>
            <a:off x="4459524" y="343949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14999E-CCA5-F7A6-8221-BCF80E673084}"/>
              </a:ext>
            </a:extLst>
          </p:cNvPr>
          <p:cNvSpPr>
            <a:spLocks noChangeAspect="1"/>
          </p:cNvSpPr>
          <p:nvPr/>
        </p:nvSpPr>
        <p:spPr>
          <a:xfrm>
            <a:off x="4458660" y="427357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9F33D-1E1B-FE88-F847-26204171DB4C}"/>
              </a:ext>
            </a:extLst>
          </p:cNvPr>
          <p:cNvSpPr>
            <a:spLocks noChangeAspect="1"/>
          </p:cNvSpPr>
          <p:nvPr/>
        </p:nvSpPr>
        <p:spPr>
          <a:xfrm>
            <a:off x="7049635" y="1751546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69C96F-6C93-FBFA-C47B-3FC3ACF46ADD}"/>
              </a:ext>
            </a:extLst>
          </p:cNvPr>
          <p:cNvSpPr>
            <a:spLocks noChangeAspect="1"/>
          </p:cNvSpPr>
          <p:nvPr/>
        </p:nvSpPr>
        <p:spPr>
          <a:xfrm>
            <a:off x="7047641" y="2584992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1C258B-EB58-ADFB-D308-EA00417A4FB1}"/>
              </a:ext>
            </a:extLst>
          </p:cNvPr>
          <p:cNvSpPr>
            <a:spLocks noChangeAspect="1"/>
          </p:cNvSpPr>
          <p:nvPr/>
        </p:nvSpPr>
        <p:spPr>
          <a:xfrm>
            <a:off x="7044300" y="341999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F554C6-92C0-F521-8CC6-839F10E597CC}"/>
              </a:ext>
            </a:extLst>
          </p:cNvPr>
          <p:cNvSpPr>
            <a:spLocks noChangeAspect="1"/>
          </p:cNvSpPr>
          <p:nvPr/>
        </p:nvSpPr>
        <p:spPr>
          <a:xfrm>
            <a:off x="7043436" y="425407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303244-5315-E4E2-EBAA-9577033526B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083901" y="2136805"/>
            <a:ext cx="1380958" cy="84067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84B72B-6746-2A09-F19F-3392D086F7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083901" y="2970251"/>
            <a:ext cx="1378964" cy="722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B149F1-A31A-340D-BEAE-246BA0A4941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083901" y="2977476"/>
            <a:ext cx="1375623" cy="8277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688CAB-E4F8-4B53-727B-CA9D254583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083901" y="2977476"/>
            <a:ext cx="1374759" cy="166186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75C66-0605-C65D-7900-321D93DDB21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126041" y="2136805"/>
            <a:ext cx="1338818" cy="172072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EEF939-A6F1-5710-D300-57CCB92134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26041" y="2970251"/>
            <a:ext cx="1336824" cy="88727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F30153-479B-3F28-1B85-80CC1389499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126041" y="3805257"/>
            <a:ext cx="1333483" cy="522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9F6479-098D-E0FC-B0D8-7824C20661F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126041" y="3857526"/>
            <a:ext cx="1332619" cy="78181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92909-21E3-722C-EFE1-8E353F4F1E97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5191896" y="2117306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491F40-84BA-81AA-FDD3-E4DFBFFF576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191896" y="2136805"/>
            <a:ext cx="1855745" cy="81394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91622F-4FC4-B17C-9A3D-4A0D242AE44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5191896" y="2136805"/>
            <a:ext cx="1852404" cy="16489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7C9F7D-8654-1A11-1C0E-981F2A153B0D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5191896" y="2136805"/>
            <a:ext cx="1851540" cy="248303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17714E-0526-4AAA-7310-E7B0AAE88CF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5189902" y="2117306"/>
            <a:ext cx="1859733" cy="85294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BEA634-5CCD-B555-53F9-840AA32E6627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5189902" y="2950752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5BDC61-9455-DB0F-8AEB-D2ECCFC00D75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189902" y="2970251"/>
            <a:ext cx="1854398" cy="81550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229CAD6-7C0E-9576-E550-13CD864ADB6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189902" y="2970251"/>
            <a:ext cx="1853534" cy="16495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014D9D-CFC2-05C3-1175-98768DC8D634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186561" y="2117306"/>
            <a:ext cx="1863074" cy="168795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722FEF-7884-3676-63B4-6401899C6748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5186561" y="2950752"/>
            <a:ext cx="1861080" cy="85450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247D7F-920E-9C8E-D5CB-90CBC8691B2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186561" y="378575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680F76-A872-09DE-555B-823A02F25B7C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186561" y="3805257"/>
            <a:ext cx="1856875" cy="8145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6BF364-B40A-34A9-E198-D16FF6535F4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185697" y="2117306"/>
            <a:ext cx="1863938" cy="252203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E5055D1-8E6E-93FE-2805-B97A6B22E7E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185697" y="2950752"/>
            <a:ext cx="1861944" cy="168858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932E9-5B96-464A-4CEF-AC008EC9F57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185697" y="3785758"/>
            <a:ext cx="1858603" cy="85357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ED323CA-EF84-965F-7EE9-D2E2A233FE5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185697" y="461983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058F695-F403-DEE9-BA64-9257804D00E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764274" y="3417193"/>
            <a:ext cx="1593808" cy="118772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7F6D06-EA8A-51A4-7740-ABE085B56587}"/>
              </a:ext>
            </a:extLst>
          </p:cNvPr>
          <p:cNvCxnSpPr>
            <a:cxnSpLocks/>
            <a:stCxn id="16" idx="6"/>
            <a:endCxn id="7" idx="2"/>
          </p:cNvCxnSpPr>
          <p:nvPr/>
        </p:nvCxnSpPr>
        <p:spPr>
          <a:xfrm flipV="1">
            <a:off x="7771337" y="3417193"/>
            <a:ext cx="1586745" cy="36856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8E22EA-10C2-0742-0190-4BFC9C7E49DB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7774678" y="2950752"/>
            <a:ext cx="1583404" cy="46644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8F516C-C894-0609-B940-5D39263CC43C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7776672" y="2117306"/>
            <a:ext cx="1581410" cy="12998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0295BAB-8B12-D552-47BC-A01F79EC29FC}"/>
              </a:ext>
            </a:extLst>
          </p:cNvPr>
          <p:cNvSpPr txBox="1"/>
          <p:nvPr/>
        </p:nvSpPr>
        <p:spPr>
          <a:xfrm>
            <a:off x="1890456" y="3235260"/>
            <a:ext cx="174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INPUT</a:t>
            </a:r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7CE1FC4-15F3-EBD2-C2AD-63C512AB7943}"/>
              </a:ext>
            </a:extLst>
          </p:cNvPr>
          <p:cNvSpPr txBox="1"/>
          <p:nvPr/>
        </p:nvSpPr>
        <p:spPr>
          <a:xfrm>
            <a:off x="3928533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1</a:t>
            </a:r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441E0E-2CDB-29A3-4B54-9149679A2296}"/>
              </a:ext>
            </a:extLst>
          </p:cNvPr>
          <p:cNvSpPr txBox="1"/>
          <p:nvPr/>
        </p:nvSpPr>
        <p:spPr>
          <a:xfrm>
            <a:off x="6365196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2</a:t>
            </a:r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1933E4E-0C63-050E-910C-E216F110A902}"/>
              </a:ext>
            </a:extLst>
          </p:cNvPr>
          <p:cNvSpPr txBox="1"/>
          <p:nvPr/>
        </p:nvSpPr>
        <p:spPr>
          <a:xfrm>
            <a:off x="8894976" y="4069412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LAYER</a:t>
            </a:r>
            <a:endParaRPr lang="en-US"/>
          </a:p>
        </p:txBody>
      </p:sp>
      <p:sp>
        <p:nvSpPr>
          <p:cNvPr id="12" name="Rounded Rectangular Callout 3">
            <a:extLst>
              <a:ext uri="{FF2B5EF4-FFF2-40B4-BE49-F238E27FC236}">
                <a16:creationId xmlns:a16="http://schemas.microsoft.com/office/drawing/2014/main" id="{99D9DCFC-2822-627C-33E7-FBE6BF2280CC}"/>
              </a:ext>
            </a:extLst>
          </p:cNvPr>
          <p:cNvSpPr/>
          <p:nvPr/>
        </p:nvSpPr>
        <p:spPr>
          <a:xfrm>
            <a:off x="534274" y="963607"/>
            <a:ext cx="2549627" cy="1325367"/>
          </a:xfrm>
          <a:prstGeom prst="wedgeRoundRectCallout">
            <a:avLst>
              <a:gd name="adj1" fmla="val 98433"/>
              <a:gd name="adj2" fmla="val 36919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What activation function?</a:t>
            </a:r>
          </a:p>
        </p:txBody>
      </p:sp>
      <p:sp>
        <p:nvSpPr>
          <p:cNvPr id="15" name="Rounded Rectangular Callout 4">
            <a:extLst>
              <a:ext uri="{FF2B5EF4-FFF2-40B4-BE49-F238E27FC236}">
                <a16:creationId xmlns:a16="http://schemas.microsoft.com/office/drawing/2014/main" id="{2D406E0F-1F4C-036F-795F-4AE069F89707}"/>
              </a:ext>
            </a:extLst>
          </p:cNvPr>
          <p:cNvSpPr/>
          <p:nvPr/>
        </p:nvSpPr>
        <p:spPr>
          <a:xfrm>
            <a:off x="3928533" y="821633"/>
            <a:ext cx="2549627" cy="754233"/>
          </a:xfrm>
          <a:prstGeom prst="wedgeRoundRectCallout">
            <a:avLst>
              <a:gd name="adj1" fmla="val -15137"/>
              <a:gd name="adj2" fmla="val 75769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How many nodes per layer?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6C86E68-47F9-8459-475F-1D965B3ED26C}"/>
              </a:ext>
            </a:extLst>
          </p:cNvPr>
          <p:cNvSpPr/>
          <p:nvPr/>
        </p:nvSpPr>
        <p:spPr>
          <a:xfrm>
            <a:off x="3634589" y="5771900"/>
            <a:ext cx="2549627" cy="781811"/>
          </a:xfrm>
          <a:prstGeom prst="wedgeRoundRectCallout">
            <a:avLst>
              <a:gd name="adj1" fmla="val 57051"/>
              <a:gd name="adj2" fmla="val -151281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How many layers?</a:t>
            </a:r>
          </a:p>
        </p:txBody>
      </p:sp>
      <p:sp>
        <p:nvSpPr>
          <p:cNvPr id="4" name="Rounded Rectangular Callout 7">
            <a:extLst>
              <a:ext uri="{FF2B5EF4-FFF2-40B4-BE49-F238E27FC236}">
                <a16:creationId xmlns:a16="http://schemas.microsoft.com/office/drawing/2014/main" id="{C7DDADD0-DEC3-09A4-34F0-EA04F419DAAC}"/>
              </a:ext>
            </a:extLst>
          </p:cNvPr>
          <p:cNvSpPr/>
          <p:nvPr/>
        </p:nvSpPr>
        <p:spPr>
          <a:xfrm>
            <a:off x="9880805" y="1439070"/>
            <a:ext cx="2107995" cy="838193"/>
          </a:xfrm>
          <a:prstGeom prst="wedgeRoundRectCallout">
            <a:avLst>
              <a:gd name="adj1" fmla="val -60310"/>
              <a:gd name="adj2" fmla="val 137997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Type of output 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F39CEB-00D1-D2BC-5A5B-5CE3ABF17BAE}"/>
              </a:ext>
            </a:extLst>
          </p:cNvPr>
          <p:cNvCxnSpPr>
            <a:cxnSpLocks/>
          </p:cNvCxnSpPr>
          <p:nvPr/>
        </p:nvCxnSpPr>
        <p:spPr>
          <a:xfrm>
            <a:off x="10085119" y="3404674"/>
            <a:ext cx="782173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4C3985-7B18-EE15-3336-5AAE8C26EBC8}"/>
              </a:ext>
            </a:extLst>
          </p:cNvPr>
          <p:cNvSpPr txBox="1"/>
          <p:nvPr/>
        </p:nvSpPr>
        <p:spPr>
          <a:xfrm>
            <a:off x="10834816" y="3244334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LOSS</a:t>
            </a:r>
            <a:endParaRPr lang="en-US"/>
          </a:p>
        </p:txBody>
      </p:sp>
      <p:sp>
        <p:nvSpPr>
          <p:cNvPr id="20" name="Rounded Rectangular Callout 14">
            <a:extLst>
              <a:ext uri="{FF2B5EF4-FFF2-40B4-BE49-F238E27FC236}">
                <a16:creationId xmlns:a16="http://schemas.microsoft.com/office/drawing/2014/main" id="{AAF6E8EC-3473-DD76-8335-459AE2E4653C}"/>
              </a:ext>
            </a:extLst>
          </p:cNvPr>
          <p:cNvSpPr/>
          <p:nvPr/>
        </p:nvSpPr>
        <p:spPr>
          <a:xfrm>
            <a:off x="9813294" y="4788663"/>
            <a:ext cx="2107995" cy="838193"/>
          </a:xfrm>
          <a:prstGeom prst="wedgeRoundRectCallout">
            <a:avLst>
              <a:gd name="adj1" fmla="val 17982"/>
              <a:gd name="adj2" fmla="val -183957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What loss is appropriate?</a:t>
            </a:r>
          </a:p>
        </p:txBody>
      </p:sp>
    </p:spTree>
    <p:extLst>
      <p:ext uri="{BB962C8B-B14F-4D97-AF65-F5344CB8AC3E}">
        <p14:creationId xmlns:p14="http://schemas.microsoft.com/office/powerpoint/2010/main" val="348932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352425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Activation function</a:t>
            </a:r>
          </a:p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Output units</a:t>
            </a:r>
          </a:p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B6D37-238E-DD44-91D6-B50EB145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0F23-FBE9-174E-B2A5-F0896A3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9944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</a:rPr>
              <a:t>15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halkboard" panose="03050602040202020205" pitchFamily="66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79DB9-DCC4-10CB-5D43-B971005E1EF1}"/>
              </a:ext>
            </a:extLst>
          </p:cNvPr>
          <p:cNvSpPr txBox="1"/>
          <p:nvPr/>
        </p:nvSpPr>
        <p:spPr>
          <a:xfrm>
            <a:off x="5190836" y="1435010"/>
            <a:ext cx="66518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51C30"/>
                </a:solidFill>
                <a:latin typeface="Karla" pitchFamily="2" charset="0"/>
              </a:rPr>
              <a:t>Activation functions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are like traffic officers, managing the flow of information in neural networks.</a:t>
            </a:r>
            <a:br>
              <a:rPr lang="en-US" sz="2400" dirty="0">
                <a:solidFill>
                  <a:srgbClr val="464646"/>
                </a:solidFill>
                <a:latin typeface="Karla" pitchFamily="2" charset="0"/>
              </a:rPr>
            </a:br>
            <a:endParaRPr lang="en-US" sz="2400" dirty="0">
              <a:solidFill>
                <a:srgbClr val="464646"/>
              </a:solidFill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They assess if a signal is strong enough to proceed, ensuring only </a:t>
            </a:r>
            <a:r>
              <a:rPr lang="en-US" sz="2400" dirty="0">
                <a:solidFill>
                  <a:schemeClr val="accent1"/>
                </a:solidFill>
                <a:latin typeface="Karla" pitchFamily="2" charset="0"/>
              </a:rPr>
              <a:t>relevant data</a:t>
            </a:r>
            <a:r>
              <a:rPr lang="en-US" sz="2400" dirty="0">
                <a:latin typeface="Karla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moves forward.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Acting as gatekeepers, they determine whether a neuron </a:t>
            </a:r>
            <a:r>
              <a:rPr lang="en-US" sz="2400" dirty="0">
                <a:solidFill>
                  <a:schemeClr val="accent1"/>
                </a:solidFill>
                <a:latin typeface="Karla" pitchFamily="2" charset="0"/>
              </a:rPr>
              <a:t>activates</a:t>
            </a:r>
            <a:r>
              <a:rPr lang="en-US" sz="2400" dirty="0">
                <a:latin typeface="Karla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or stays</a:t>
            </a:r>
            <a:r>
              <a:rPr lang="en-US" sz="2400" dirty="0">
                <a:solidFill>
                  <a:srgbClr val="464646"/>
                </a:solidFill>
                <a:latin typeface="Karla" pitchFamily="2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Karla" pitchFamily="2" charset="0"/>
              </a:rPr>
              <a:t>silent</a:t>
            </a:r>
            <a:r>
              <a:rPr lang="en-US" sz="2400" dirty="0">
                <a:solidFill>
                  <a:srgbClr val="558ED5"/>
                </a:solidFill>
                <a:latin typeface="Karla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based on incoming signals.</a:t>
            </a:r>
          </a:p>
        </p:txBody>
      </p:sp>
      <p:pic>
        <p:nvPicPr>
          <p:cNvPr id="10" name="policeman">
            <a:hlinkClick r:id="" action="ppaction://media"/>
            <a:extLst>
              <a:ext uri="{FF2B5EF4-FFF2-40B4-BE49-F238E27FC236}">
                <a16:creationId xmlns:a16="http://schemas.microsoft.com/office/drawing/2014/main" id="{31510E78-4EA5-F7D9-67A3-33F331898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979" y="1374104"/>
            <a:ext cx="4276796" cy="42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6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Chalkboard" panose="03050602040202020205" pitchFamily="66" charset="77"/>
              </a:rPr>
              <a:t>Quiz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756" y="1286604"/>
            <a:ext cx="9712644" cy="86616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According to you, how should an activation function be structured? (Select all that apply)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0F23-FBE9-174E-B2A5-F0896A3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</a:rPr>
              <a:t>16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halkboard" panose="03050602040202020205" pitchFamily="66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7553E-B31E-260E-1F13-BDA6AB658965}"/>
              </a:ext>
            </a:extLst>
          </p:cNvPr>
          <p:cNvSpPr txBox="1">
            <a:spLocks/>
          </p:cNvSpPr>
          <p:nvPr/>
        </p:nvSpPr>
        <p:spPr>
          <a:xfrm>
            <a:off x="853756" y="2744985"/>
            <a:ext cx="9712644" cy="282641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It should be non-linear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It should be simple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It should ensure that the gradients remain large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It should restrict the range of the outputs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Chalkboard" panose="03050602040202020205" pitchFamily="66" charset="77"/>
              </a:rPr>
              <a:t>Quiz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756" y="1286604"/>
            <a:ext cx="9712644" cy="86616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According to you, how should an activation function be structured? (Select all that apply)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0F23-FBE9-174E-B2A5-F0896A3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</a:rPr>
              <a:t>17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halkboard" panose="03050602040202020205" pitchFamily="66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7553E-B31E-260E-1F13-BDA6AB658965}"/>
              </a:ext>
            </a:extLst>
          </p:cNvPr>
          <p:cNvSpPr txBox="1">
            <a:spLocks/>
          </p:cNvSpPr>
          <p:nvPr/>
        </p:nvSpPr>
        <p:spPr>
          <a:xfrm>
            <a:off x="853756" y="2744985"/>
            <a:ext cx="9712644" cy="282641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rgbClr val="00B050"/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It should be non-linear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rgbClr val="00B050"/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It should be simple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rgbClr val="00B050"/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It should ensure that the gradients remain large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" panose="03050602040202020205" pitchFamily="66" charset="77"/>
                <a:ea typeface="Karla" charset="0"/>
                <a:cs typeface="Karla" charset="0"/>
              </a:rPr>
              <a:t>It should restrict the range of the outputs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03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sz="3100">
                <a:solidFill>
                  <a:schemeClr val="tx2"/>
                </a:solidFill>
                <a:latin typeface="Karla Medium" panose="020B0004030503030003" pitchFamily="34" charset="77"/>
              </a:rPr>
              <a:t>Activation function for hidden layers </a:t>
            </a:r>
            <a:r>
              <a:rPr lang="en-US" sz="3100">
                <a:solidFill>
                  <a:srgbClr val="A51C30"/>
                </a:solidFill>
                <a:latin typeface="Karla Medium" panose="020B0004030503030003" pitchFamily="34" charset="77"/>
              </a:rPr>
              <a:t>(not for the output unit)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54829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A51C3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Simple (non-complex).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Provide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non-linearity.</a:t>
                </a:r>
                <a:endParaRPr lang="en-US" sz="2400" i="1" dirty="0">
                  <a:solidFill>
                    <a:schemeClr val="accent1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Ensure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gradients remain large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through hidden units.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sigmoid, tanh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Exponential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548292"/>
              </a:xfrm>
              <a:blipFill>
                <a:blip r:embed="rId3"/>
                <a:stretch>
                  <a:fillRect l="-1004" b="-8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0F23-FBE9-174E-B2A5-F0896A3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60937ECD-7C02-2482-BD9A-C69088C6BFD4}"/>
              </a:ext>
            </a:extLst>
          </p:cNvPr>
          <p:cNvSpPr/>
          <p:nvPr/>
        </p:nvSpPr>
        <p:spPr>
          <a:xfrm>
            <a:off x="3157305" y="5234609"/>
            <a:ext cx="2633895" cy="1406860"/>
          </a:xfrm>
          <a:prstGeom prst="cloudCallout">
            <a:avLst>
              <a:gd name="adj1" fmla="val -79247"/>
              <a:gd name="adj2" fmla="val -12538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anose="020B0004030503030003" pitchFamily="34" charset="77"/>
              </a:rPr>
              <a:t>Swish is called </a:t>
            </a:r>
            <a:r>
              <a:rPr lang="en-US" sz="2000" err="1">
                <a:solidFill>
                  <a:schemeClr val="bg1"/>
                </a:solidFill>
                <a:latin typeface="Karla" panose="020B0004030503030003" pitchFamily="34" charset="77"/>
              </a:rPr>
              <a:t>SiLU</a:t>
            </a:r>
            <a:r>
              <a:rPr lang="en-US" sz="2000">
                <a:solidFill>
                  <a:schemeClr val="bg1"/>
                </a:solidFill>
                <a:latin typeface="Karla" panose="020B0004030503030003" pitchFamily="34" charset="77"/>
              </a:rPr>
              <a:t> in </a:t>
            </a:r>
            <a:r>
              <a:rPr lang="en-US" sz="2000" err="1">
                <a:solidFill>
                  <a:schemeClr val="bg1"/>
                </a:solidFill>
                <a:latin typeface="Karla" panose="020B0004030503030003" pitchFamily="34" charset="77"/>
              </a:rPr>
              <a:t>Pytorch</a:t>
            </a:r>
            <a:endParaRPr lang="en-US" sz="2000">
              <a:solidFill>
                <a:schemeClr val="bg1"/>
              </a:solidFill>
              <a:latin typeface="Karla" panose="020B000403050303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79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CF2BC8-5AEE-9F45-9B9C-BEDEFA9295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>
                    <a:solidFill>
                      <a:schemeClr val="tx2"/>
                    </a:solidFill>
                    <a:latin typeface="Karla Medium" panose="020B0004030503030003" pitchFamily="34" charset="77"/>
                  </a:rPr>
                  <a:t>Sigmoid,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Karla Medium" panose="020B0004030503030003" pitchFamily="34" charset="77"/>
                  </a:rPr>
                  <a:t> (aka logistic) and tanh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CF2BC8-5AEE-9F45-9B9C-BEDEFA929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6" t="-9600" b="-32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C71BC-2E5B-AF4C-8BEC-4FAE643B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1AE32-CFD5-F140-964A-CB54CF7918BE}"/>
              </a:ext>
            </a:extLst>
          </p:cNvPr>
          <p:cNvSpPr/>
          <p:nvPr/>
        </p:nvSpPr>
        <p:spPr>
          <a:xfrm>
            <a:off x="362171" y="983807"/>
            <a:ext cx="5593295" cy="4116227"/>
          </a:xfrm>
          <a:prstGeom prst="rect">
            <a:avLst/>
          </a:prstGeom>
          <a:noFill/>
          <a:ln w="1016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93295"/>
                      <a:gd name="connsiteY0" fmla="*/ 0 h 4116227"/>
                      <a:gd name="connsiteX1" fmla="*/ 643229 w 5593295"/>
                      <a:gd name="connsiteY1" fmla="*/ 0 h 4116227"/>
                      <a:gd name="connsiteX2" fmla="*/ 1174592 w 5593295"/>
                      <a:gd name="connsiteY2" fmla="*/ 0 h 4116227"/>
                      <a:gd name="connsiteX3" fmla="*/ 1985620 w 5593295"/>
                      <a:gd name="connsiteY3" fmla="*/ 0 h 4116227"/>
                      <a:gd name="connsiteX4" fmla="*/ 2628849 w 5593295"/>
                      <a:gd name="connsiteY4" fmla="*/ 0 h 4116227"/>
                      <a:gd name="connsiteX5" fmla="*/ 3272078 w 5593295"/>
                      <a:gd name="connsiteY5" fmla="*/ 0 h 4116227"/>
                      <a:gd name="connsiteX6" fmla="*/ 4083105 w 5593295"/>
                      <a:gd name="connsiteY6" fmla="*/ 0 h 4116227"/>
                      <a:gd name="connsiteX7" fmla="*/ 4670401 w 5593295"/>
                      <a:gd name="connsiteY7" fmla="*/ 0 h 4116227"/>
                      <a:gd name="connsiteX8" fmla="*/ 5593295 w 5593295"/>
                      <a:gd name="connsiteY8" fmla="*/ 0 h 4116227"/>
                      <a:gd name="connsiteX9" fmla="*/ 5593295 w 5593295"/>
                      <a:gd name="connsiteY9" fmla="*/ 768362 h 4116227"/>
                      <a:gd name="connsiteX10" fmla="*/ 5593295 w 5593295"/>
                      <a:gd name="connsiteY10" fmla="*/ 1372076 h 4116227"/>
                      <a:gd name="connsiteX11" fmla="*/ 5593295 w 5593295"/>
                      <a:gd name="connsiteY11" fmla="*/ 2058114 h 4116227"/>
                      <a:gd name="connsiteX12" fmla="*/ 5593295 w 5593295"/>
                      <a:gd name="connsiteY12" fmla="*/ 2785314 h 4116227"/>
                      <a:gd name="connsiteX13" fmla="*/ 5593295 w 5593295"/>
                      <a:gd name="connsiteY13" fmla="*/ 3347865 h 4116227"/>
                      <a:gd name="connsiteX14" fmla="*/ 5593295 w 5593295"/>
                      <a:gd name="connsiteY14" fmla="*/ 4116227 h 4116227"/>
                      <a:gd name="connsiteX15" fmla="*/ 4894133 w 5593295"/>
                      <a:gd name="connsiteY15" fmla="*/ 4116227 h 4116227"/>
                      <a:gd name="connsiteX16" fmla="*/ 4194971 w 5593295"/>
                      <a:gd name="connsiteY16" fmla="*/ 4116227 h 4116227"/>
                      <a:gd name="connsiteX17" fmla="*/ 3383943 w 5593295"/>
                      <a:gd name="connsiteY17" fmla="*/ 4116227 h 4116227"/>
                      <a:gd name="connsiteX18" fmla="*/ 2684782 w 5593295"/>
                      <a:gd name="connsiteY18" fmla="*/ 4116227 h 4116227"/>
                      <a:gd name="connsiteX19" fmla="*/ 2153419 w 5593295"/>
                      <a:gd name="connsiteY19" fmla="*/ 4116227 h 4116227"/>
                      <a:gd name="connsiteX20" fmla="*/ 1566123 w 5593295"/>
                      <a:gd name="connsiteY20" fmla="*/ 4116227 h 4116227"/>
                      <a:gd name="connsiteX21" fmla="*/ 755095 w 5593295"/>
                      <a:gd name="connsiteY21" fmla="*/ 4116227 h 4116227"/>
                      <a:gd name="connsiteX22" fmla="*/ 0 w 5593295"/>
                      <a:gd name="connsiteY22" fmla="*/ 4116227 h 4116227"/>
                      <a:gd name="connsiteX23" fmla="*/ 0 w 5593295"/>
                      <a:gd name="connsiteY23" fmla="*/ 3512514 h 4116227"/>
                      <a:gd name="connsiteX24" fmla="*/ 0 w 5593295"/>
                      <a:gd name="connsiteY24" fmla="*/ 2867638 h 4116227"/>
                      <a:gd name="connsiteX25" fmla="*/ 0 w 5593295"/>
                      <a:gd name="connsiteY25" fmla="*/ 2305087 h 4116227"/>
                      <a:gd name="connsiteX26" fmla="*/ 0 w 5593295"/>
                      <a:gd name="connsiteY26" fmla="*/ 1742536 h 4116227"/>
                      <a:gd name="connsiteX27" fmla="*/ 0 w 5593295"/>
                      <a:gd name="connsiteY27" fmla="*/ 1015336 h 4116227"/>
                      <a:gd name="connsiteX28" fmla="*/ 0 w 5593295"/>
                      <a:gd name="connsiteY28" fmla="*/ 0 h 411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593295" h="4116227" extrusionOk="0">
                        <a:moveTo>
                          <a:pt x="0" y="0"/>
                        </a:moveTo>
                        <a:cubicBezTo>
                          <a:pt x="135211" y="-10768"/>
                          <a:pt x="423722" y="13912"/>
                          <a:pt x="643229" y="0"/>
                        </a:cubicBezTo>
                        <a:cubicBezTo>
                          <a:pt x="862736" y="-13912"/>
                          <a:pt x="981071" y="14234"/>
                          <a:pt x="1174592" y="0"/>
                        </a:cubicBezTo>
                        <a:cubicBezTo>
                          <a:pt x="1368113" y="-14234"/>
                          <a:pt x="1636071" y="37764"/>
                          <a:pt x="1985620" y="0"/>
                        </a:cubicBezTo>
                        <a:cubicBezTo>
                          <a:pt x="2335169" y="-37764"/>
                          <a:pt x="2488637" y="-19950"/>
                          <a:pt x="2628849" y="0"/>
                        </a:cubicBezTo>
                        <a:cubicBezTo>
                          <a:pt x="2769061" y="19950"/>
                          <a:pt x="3132331" y="17029"/>
                          <a:pt x="3272078" y="0"/>
                        </a:cubicBezTo>
                        <a:cubicBezTo>
                          <a:pt x="3411825" y="-17029"/>
                          <a:pt x="3810756" y="31580"/>
                          <a:pt x="4083105" y="0"/>
                        </a:cubicBezTo>
                        <a:cubicBezTo>
                          <a:pt x="4355454" y="-31580"/>
                          <a:pt x="4387118" y="-15856"/>
                          <a:pt x="4670401" y="0"/>
                        </a:cubicBezTo>
                        <a:cubicBezTo>
                          <a:pt x="4953684" y="15856"/>
                          <a:pt x="5197417" y="39458"/>
                          <a:pt x="5593295" y="0"/>
                        </a:cubicBezTo>
                        <a:cubicBezTo>
                          <a:pt x="5613383" y="180930"/>
                          <a:pt x="5590766" y="602253"/>
                          <a:pt x="5593295" y="768362"/>
                        </a:cubicBezTo>
                        <a:cubicBezTo>
                          <a:pt x="5595824" y="934471"/>
                          <a:pt x="5575777" y="1191542"/>
                          <a:pt x="5593295" y="1372076"/>
                        </a:cubicBezTo>
                        <a:cubicBezTo>
                          <a:pt x="5610813" y="1552610"/>
                          <a:pt x="5595360" y="1868058"/>
                          <a:pt x="5593295" y="2058114"/>
                        </a:cubicBezTo>
                        <a:cubicBezTo>
                          <a:pt x="5591230" y="2248170"/>
                          <a:pt x="5570961" y="2475694"/>
                          <a:pt x="5593295" y="2785314"/>
                        </a:cubicBezTo>
                        <a:cubicBezTo>
                          <a:pt x="5615629" y="3094934"/>
                          <a:pt x="5598829" y="3200966"/>
                          <a:pt x="5593295" y="3347865"/>
                        </a:cubicBezTo>
                        <a:cubicBezTo>
                          <a:pt x="5587761" y="3494764"/>
                          <a:pt x="5625732" y="3936574"/>
                          <a:pt x="5593295" y="4116227"/>
                        </a:cubicBezTo>
                        <a:cubicBezTo>
                          <a:pt x="5417236" y="4138736"/>
                          <a:pt x="5186553" y="4108446"/>
                          <a:pt x="4894133" y="4116227"/>
                        </a:cubicBezTo>
                        <a:cubicBezTo>
                          <a:pt x="4601713" y="4124008"/>
                          <a:pt x="4351577" y="4127884"/>
                          <a:pt x="4194971" y="4116227"/>
                        </a:cubicBezTo>
                        <a:cubicBezTo>
                          <a:pt x="4038365" y="4104570"/>
                          <a:pt x="3639973" y="4093543"/>
                          <a:pt x="3383943" y="4116227"/>
                        </a:cubicBezTo>
                        <a:cubicBezTo>
                          <a:pt x="3127913" y="4138911"/>
                          <a:pt x="3019595" y="4105600"/>
                          <a:pt x="2684782" y="4116227"/>
                        </a:cubicBezTo>
                        <a:cubicBezTo>
                          <a:pt x="2349969" y="4126854"/>
                          <a:pt x="2413427" y="4116837"/>
                          <a:pt x="2153419" y="4116227"/>
                        </a:cubicBezTo>
                        <a:cubicBezTo>
                          <a:pt x="1893411" y="4115617"/>
                          <a:pt x="1763714" y="4108406"/>
                          <a:pt x="1566123" y="4116227"/>
                        </a:cubicBezTo>
                        <a:cubicBezTo>
                          <a:pt x="1368532" y="4124048"/>
                          <a:pt x="1027352" y="4109417"/>
                          <a:pt x="755095" y="4116227"/>
                        </a:cubicBezTo>
                        <a:cubicBezTo>
                          <a:pt x="482838" y="4123037"/>
                          <a:pt x="162826" y="4122870"/>
                          <a:pt x="0" y="4116227"/>
                        </a:cubicBezTo>
                        <a:cubicBezTo>
                          <a:pt x="14119" y="3928775"/>
                          <a:pt x="-26607" y="3747125"/>
                          <a:pt x="0" y="3512514"/>
                        </a:cubicBezTo>
                        <a:cubicBezTo>
                          <a:pt x="26607" y="3277903"/>
                          <a:pt x="-23493" y="3067015"/>
                          <a:pt x="0" y="2867638"/>
                        </a:cubicBezTo>
                        <a:cubicBezTo>
                          <a:pt x="23493" y="2668261"/>
                          <a:pt x="-21468" y="2442955"/>
                          <a:pt x="0" y="2305087"/>
                        </a:cubicBezTo>
                        <a:cubicBezTo>
                          <a:pt x="21468" y="2167219"/>
                          <a:pt x="17226" y="1889292"/>
                          <a:pt x="0" y="1742536"/>
                        </a:cubicBezTo>
                        <a:cubicBezTo>
                          <a:pt x="-17226" y="1595780"/>
                          <a:pt x="-8876" y="1271673"/>
                          <a:pt x="0" y="1015336"/>
                        </a:cubicBezTo>
                        <a:cubicBezTo>
                          <a:pt x="8876" y="758999"/>
                          <a:pt x="50291" y="461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777A5-9A46-BD49-B90D-8EB3CA5CD6B1}"/>
              </a:ext>
            </a:extLst>
          </p:cNvPr>
          <p:cNvSpPr/>
          <p:nvPr/>
        </p:nvSpPr>
        <p:spPr>
          <a:xfrm>
            <a:off x="6396386" y="983807"/>
            <a:ext cx="5593295" cy="4116227"/>
          </a:xfrm>
          <a:prstGeom prst="rect">
            <a:avLst/>
          </a:prstGeom>
          <a:noFill/>
          <a:ln w="1016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93295"/>
                      <a:gd name="connsiteY0" fmla="*/ 0 h 4116227"/>
                      <a:gd name="connsiteX1" fmla="*/ 643229 w 5593295"/>
                      <a:gd name="connsiteY1" fmla="*/ 0 h 4116227"/>
                      <a:gd name="connsiteX2" fmla="*/ 1174592 w 5593295"/>
                      <a:gd name="connsiteY2" fmla="*/ 0 h 4116227"/>
                      <a:gd name="connsiteX3" fmla="*/ 1985620 w 5593295"/>
                      <a:gd name="connsiteY3" fmla="*/ 0 h 4116227"/>
                      <a:gd name="connsiteX4" fmla="*/ 2628849 w 5593295"/>
                      <a:gd name="connsiteY4" fmla="*/ 0 h 4116227"/>
                      <a:gd name="connsiteX5" fmla="*/ 3272078 w 5593295"/>
                      <a:gd name="connsiteY5" fmla="*/ 0 h 4116227"/>
                      <a:gd name="connsiteX6" fmla="*/ 4083105 w 5593295"/>
                      <a:gd name="connsiteY6" fmla="*/ 0 h 4116227"/>
                      <a:gd name="connsiteX7" fmla="*/ 4670401 w 5593295"/>
                      <a:gd name="connsiteY7" fmla="*/ 0 h 4116227"/>
                      <a:gd name="connsiteX8" fmla="*/ 5593295 w 5593295"/>
                      <a:gd name="connsiteY8" fmla="*/ 0 h 4116227"/>
                      <a:gd name="connsiteX9" fmla="*/ 5593295 w 5593295"/>
                      <a:gd name="connsiteY9" fmla="*/ 768362 h 4116227"/>
                      <a:gd name="connsiteX10" fmla="*/ 5593295 w 5593295"/>
                      <a:gd name="connsiteY10" fmla="*/ 1372076 h 4116227"/>
                      <a:gd name="connsiteX11" fmla="*/ 5593295 w 5593295"/>
                      <a:gd name="connsiteY11" fmla="*/ 2058114 h 4116227"/>
                      <a:gd name="connsiteX12" fmla="*/ 5593295 w 5593295"/>
                      <a:gd name="connsiteY12" fmla="*/ 2785314 h 4116227"/>
                      <a:gd name="connsiteX13" fmla="*/ 5593295 w 5593295"/>
                      <a:gd name="connsiteY13" fmla="*/ 3347865 h 4116227"/>
                      <a:gd name="connsiteX14" fmla="*/ 5593295 w 5593295"/>
                      <a:gd name="connsiteY14" fmla="*/ 4116227 h 4116227"/>
                      <a:gd name="connsiteX15" fmla="*/ 4894133 w 5593295"/>
                      <a:gd name="connsiteY15" fmla="*/ 4116227 h 4116227"/>
                      <a:gd name="connsiteX16" fmla="*/ 4194971 w 5593295"/>
                      <a:gd name="connsiteY16" fmla="*/ 4116227 h 4116227"/>
                      <a:gd name="connsiteX17" fmla="*/ 3383943 w 5593295"/>
                      <a:gd name="connsiteY17" fmla="*/ 4116227 h 4116227"/>
                      <a:gd name="connsiteX18" fmla="*/ 2684782 w 5593295"/>
                      <a:gd name="connsiteY18" fmla="*/ 4116227 h 4116227"/>
                      <a:gd name="connsiteX19" fmla="*/ 2153419 w 5593295"/>
                      <a:gd name="connsiteY19" fmla="*/ 4116227 h 4116227"/>
                      <a:gd name="connsiteX20" fmla="*/ 1566123 w 5593295"/>
                      <a:gd name="connsiteY20" fmla="*/ 4116227 h 4116227"/>
                      <a:gd name="connsiteX21" fmla="*/ 755095 w 5593295"/>
                      <a:gd name="connsiteY21" fmla="*/ 4116227 h 4116227"/>
                      <a:gd name="connsiteX22" fmla="*/ 0 w 5593295"/>
                      <a:gd name="connsiteY22" fmla="*/ 4116227 h 4116227"/>
                      <a:gd name="connsiteX23" fmla="*/ 0 w 5593295"/>
                      <a:gd name="connsiteY23" fmla="*/ 3512514 h 4116227"/>
                      <a:gd name="connsiteX24" fmla="*/ 0 w 5593295"/>
                      <a:gd name="connsiteY24" fmla="*/ 2867638 h 4116227"/>
                      <a:gd name="connsiteX25" fmla="*/ 0 w 5593295"/>
                      <a:gd name="connsiteY25" fmla="*/ 2305087 h 4116227"/>
                      <a:gd name="connsiteX26" fmla="*/ 0 w 5593295"/>
                      <a:gd name="connsiteY26" fmla="*/ 1742536 h 4116227"/>
                      <a:gd name="connsiteX27" fmla="*/ 0 w 5593295"/>
                      <a:gd name="connsiteY27" fmla="*/ 1015336 h 4116227"/>
                      <a:gd name="connsiteX28" fmla="*/ 0 w 5593295"/>
                      <a:gd name="connsiteY28" fmla="*/ 0 h 411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593295" h="4116227" extrusionOk="0">
                        <a:moveTo>
                          <a:pt x="0" y="0"/>
                        </a:moveTo>
                        <a:cubicBezTo>
                          <a:pt x="135211" y="-10768"/>
                          <a:pt x="423722" y="13912"/>
                          <a:pt x="643229" y="0"/>
                        </a:cubicBezTo>
                        <a:cubicBezTo>
                          <a:pt x="862736" y="-13912"/>
                          <a:pt x="981071" y="14234"/>
                          <a:pt x="1174592" y="0"/>
                        </a:cubicBezTo>
                        <a:cubicBezTo>
                          <a:pt x="1368113" y="-14234"/>
                          <a:pt x="1636071" y="37764"/>
                          <a:pt x="1985620" y="0"/>
                        </a:cubicBezTo>
                        <a:cubicBezTo>
                          <a:pt x="2335169" y="-37764"/>
                          <a:pt x="2488637" y="-19950"/>
                          <a:pt x="2628849" y="0"/>
                        </a:cubicBezTo>
                        <a:cubicBezTo>
                          <a:pt x="2769061" y="19950"/>
                          <a:pt x="3132331" y="17029"/>
                          <a:pt x="3272078" y="0"/>
                        </a:cubicBezTo>
                        <a:cubicBezTo>
                          <a:pt x="3411825" y="-17029"/>
                          <a:pt x="3810756" y="31580"/>
                          <a:pt x="4083105" y="0"/>
                        </a:cubicBezTo>
                        <a:cubicBezTo>
                          <a:pt x="4355454" y="-31580"/>
                          <a:pt x="4387118" y="-15856"/>
                          <a:pt x="4670401" y="0"/>
                        </a:cubicBezTo>
                        <a:cubicBezTo>
                          <a:pt x="4953684" y="15856"/>
                          <a:pt x="5197417" y="39458"/>
                          <a:pt x="5593295" y="0"/>
                        </a:cubicBezTo>
                        <a:cubicBezTo>
                          <a:pt x="5613383" y="180930"/>
                          <a:pt x="5590766" y="602253"/>
                          <a:pt x="5593295" y="768362"/>
                        </a:cubicBezTo>
                        <a:cubicBezTo>
                          <a:pt x="5595824" y="934471"/>
                          <a:pt x="5575777" y="1191542"/>
                          <a:pt x="5593295" y="1372076"/>
                        </a:cubicBezTo>
                        <a:cubicBezTo>
                          <a:pt x="5610813" y="1552610"/>
                          <a:pt x="5595360" y="1868058"/>
                          <a:pt x="5593295" y="2058114"/>
                        </a:cubicBezTo>
                        <a:cubicBezTo>
                          <a:pt x="5591230" y="2248170"/>
                          <a:pt x="5570961" y="2475694"/>
                          <a:pt x="5593295" y="2785314"/>
                        </a:cubicBezTo>
                        <a:cubicBezTo>
                          <a:pt x="5615629" y="3094934"/>
                          <a:pt x="5598829" y="3200966"/>
                          <a:pt x="5593295" y="3347865"/>
                        </a:cubicBezTo>
                        <a:cubicBezTo>
                          <a:pt x="5587761" y="3494764"/>
                          <a:pt x="5625732" y="3936574"/>
                          <a:pt x="5593295" y="4116227"/>
                        </a:cubicBezTo>
                        <a:cubicBezTo>
                          <a:pt x="5417236" y="4138736"/>
                          <a:pt x="5186553" y="4108446"/>
                          <a:pt x="4894133" y="4116227"/>
                        </a:cubicBezTo>
                        <a:cubicBezTo>
                          <a:pt x="4601713" y="4124008"/>
                          <a:pt x="4351577" y="4127884"/>
                          <a:pt x="4194971" y="4116227"/>
                        </a:cubicBezTo>
                        <a:cubicBezTo>
                          <a:pt x="4038365" y="4104570"/>
                          <a:pt x="3639973" y="4093543"/>
                          <a:pt x="3383943" y="4116227"/>
                        </a:cubicBezTo>
                        <a:cubicBezTo>
                          <a:pt x="3127913" y="4138911"/>
                          <a:pt x="3019595" y="4105600"/>
                          <a:pt x="2684782" y="4116227"/>
                        </a:cubicBezTo>
                        <a:cubicBezTo>
                          <a:pt x="2349969" y="4126854"/>
                          <a:pt x="2413427" y="4116837"/>
                          <a:pt x="2153419" y="4116227"/>
                        </a:cubicBezTo>
                        <a:cubicBezTo>
                          <a:pt x="1893411" y="4115617"/>
                          <a:pt x="1763714" y="4108406"/>
                          <a:pt x="1566123" y="4116227"/>
                        </a:cubicBezTo>
                        <a:cubicBezTo>
                          <a:pt x="1368532" y="4124048"/>
                          <a:pt x="1027352" y="4109417"/>
                          <a:pt x="755095" y="4116227"/>
                        </a:cubicBezTo>
                        <a:cubicBezTo>
                          <a:pt x="482838" y="4123037"/>
                          <a:pt x="162826" y="4122870"/>
                          <a:pt x="0" y="4116227"/>
                        </a:cubicBezTo>
                        <a:cubicBezTo>
                          <a:pt x="14119" y="3928775"/>
                          <a:pt x="-26607" y="3747125"/>
                          <a:pt x="0" y="3512514"/>
                        </a:cubicBezTo>
                        <a:cubicBezTo>
                          <a:pt x="26607" y="3277903"/>
                          <a:pt x="-23493" y="3067015"/>
                          <a:pt x="0" y="2867638"/>
                        </a:cubicBezTo>
                        <a:cubicBezTo>
                          <a:pt x="23493" y="2668261"/>
                          <a:pt x="-21468" y="2442955"/>
                          <a:pt x="0" y="2305087"/>
                        </a:cubicBezTo>
                        <a:cubicBezTo>
                          <a:pt x="21468" y="2167219"/>
                          <a:pt x="17226" y="1889292"/>
                          <a:pt x="0" y="1742536"/>
                        </a:cubicBezTo>
                        <a:cubicBezTo>
                          <a:pt x="-17226" y="1595780"/>
                          <a:pt x="-8876" y="1271673"/>
                          <a:pt x="0" y="1015336"/>
                        </a:cubicBezTo>
                        <a:cubicBezTo>
                          <a:pt x="8876" y="758999"/>
                          <a:pt x="50291" y="461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D7E93D-B65F-8409-F4C6-A349F22BF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7" r="7230"/>
          <a:stretch/>
        </p:blipFill>
        <p:spPr>
          <a:xfrm>
            <a:off x="375050" y="2297747"/>
            <a:ext cx="5486400" cy="280144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309EAA-DC40-164E-C305-6C2859CF8C87}"/>
                  </a:ext>
                </a:extLst>
              </p:cNvPr>
              <p:cNvSpPr txBox="1"/>
              <p:nvPr/>
            </p:nvSpPr>
            <p:spPr>
              <a:xfrm>
                <a:off x="2367622" y="1470439"/>
                <a:ext cx="1752202" cy="708655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rgbClr val="A51C3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309EAA-DC40-164E-C305-6C2859CF8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22" y="1470439"/>
                <a:ext cx="1752202" cy="708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7EB72D3-9A59-8D60-733B-0214E4FD9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25" r="6965"/>
          <a:stretch/>
        </p:blipFill>
        <p:spPr>
          <a:xfrm>
            <a:off x="6397458" y="2392629"/>
            <a:ext cx="5486400" cy="27428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106FCC-6974-0292-F85A-D48323D7924A}"/>
                  </a:ext>
                </a:extLst>
              </p:cNvPr>
              <p:cNvSpPr txBox="1"/>
              <p:nvPr/>
            </p:nvSpPr>
            <p:spPr>
              <a:xfrm>
                <a:off x="8405871" y="1470439"/>
                <a:ext cx="1849508" cy="717248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rgbClr val="A51C3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106FCC-6974-0292-F85A-D48323D7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871" y="1470439"/>
                <a:ext cx="1849508" cy="7172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BB357CC-FD96-7506-9886-C574E378E29D}"/>
              </a:ext>
            </a:extLst>
          </p:cNvPr>
          <p:cNvSpPr txBox="1"/>
          <p:nvPr/>
        </p:nvSpPr>
        <p:spPr>
          <a:xfrm>
            <a:off x="349292" y="5586666"/>
            <a:ext cx="11275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 is </a:t>
            </a:r>
            <a:r>
              <a:rPr lang="en-US" sz="2400" dirty="0">
                <a:solidFill>
                  <a:srgbClr val="A51C30"/>
                </a:solidFill>
                <a:latin typeface="Karla" charset="0"/>
                <a:ea typeface="Karla" charset="0"/>
                <a:cs typeface="Karla" charset="0"/>
              </a:rPr>
              <a:t>zero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for much of the domain. This leads to </a:t>
            </a:r>
            <a:r>
              <a:rPr lang="en-US" sz="2400" dirty="0">
                <a:solidFill>
                  <a:srgbClr val="A51C30"/>
                </a:solidFill>
                <a:latin typeface="Karla" charset="0"/>
                <a:ea typeface="Karla" charset="0"/>
                <a:cs typeface="Karla" charset="0"/>
              </a:rPr>
              <a:t>“vanishing gradients”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backpropagation.</a:t>
            </a:r>
          </a:p>
        </p:txBody>
      </p:sp>
    </p:spTree>
    <p:extLst>
      <p:ext uri="{BB962C8B-B14F-4D97-AF65-F5344CB8AC3E}">
        <p14:creationId xmlns:p14="http://schemas.microsoft.com/office/powerpoint/2010/main" val="3286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4370391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/>
              <a:t>Anatomy of a NN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/>
              <a:t>Activation function</a:t>
            </a:r>
            <a:endParaRPr lang="en-US" sz="240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/>
              <a:t>Architecture</a:t>
            </a:r>
          </a:p>
          <a:p>
            <a:pPr>
              <a:spcAft>
                <a:spcPts val="1200"/>
              </a:spcAft>
            </a:pP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E93C-47D8-064B-A9C2-87656C17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2BC8-5AEE-9F45-9B9C-BEDEFA92956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Rectified Linear Unit, </a:t>
            </a:r>
            <a:r>
              <a:rPr lang="en-US" err="1">
                <a:solidFill>
                  <a:schemeClr val="tx2"/>
                </a:solidFill>
                <a:latin typeface="Karla Medium" panose="020B0004030503030003" pitchFamily="34" charset="77"/>
              </a:rPr>
              <a:t>ReLU</a:t>
            </a:r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(), Exponential </a:t>
            </a:r>
            <a:r>
              <a:rPr lang="en-US" err="1">
                <a:solidFill>
                  <a:schemeClr val="tx2"/>
                </a:solidFill>
                <a:latin typeface="Karla Medium" panose="020B0004030503030003" pitchFamily="34" charset="77"/>
              </a:rPr>
              <a:t>ReLU</a:t>
            </a:r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 (ELU)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C71BC-2E5B-AF4C-8BEC-4FAE643B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82858-7930-5F4E-865A-4A3BEC6E1210}"/>
              </a:ext>
            </a:extLst>
          </p:cNvPr>
          <p:cNvSpPr txBox="1"/>
          <p:nvPr/>
        </p:nvSpPr>
        <p:spPr>
          <a:xfrm>
            <a:off x="468186" y="5205590"/>
            <a:ext cx="5381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Two major advantages: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 vanishing gradient when x &gt; 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Provides sparsity (regularization) since 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y = 0 when x &lt;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46A322-F750-E643-82BE-BFC6D0456CDF}"/>
              </a:ext>
            </a:extLst>
          </p:cNvPr>
          <p:cNvGrpSpPr/>
          <p:nvPr/>
        </p:nvGrpSpPr>
        <p:grpSpPr>
          <a:xfrm>
            <a:off x="362171" y="983807"/>
            <a:ext cx="5593295" cy="4116227"/>
            <a:chOff x="349292" y="1245323"/>
            <a:chExt cx="5593295" cy="4116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073630" y="1745984"/>
                  <a:ext cx="1993122" cy="369332"/>
                </a:xfrm>
                <a:prstGeom prst="rect">
                  <a:avLst/>
                </a:prstGeom>
                <a:noFill/>
                <a:ln w="28575">
                  <a:solidFill>
                    <a:srgbClr val="002060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max</m:t>
                        </m:r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⁡(0,</m:t>
                        </m:r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>
                    <a:solidFill>
                      <a:srgbClr val="A51C3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630" y="1745984"/>
                  <a:ext cx="1993122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904" r="-2410" b="-27692"/>
                  </a:stretch>
                </a:blipFill>
                <a:ln w="28575">
                  <a:solidFill>
                    <a:srgbClr val="002060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21AE32-CFD5-F140-964A-CB54CF7918BE}"/>
                </a:ext>
              </a:extLst>
            </p:cNvPr>
            <p:cNvSpPr/>
            <p:nvPr/>
          </p:nvSpPr>
          <p:spPr>
            <a:xfrm>
              <a:off x="349292" y="1245323"/>
              <a:ext cx="5593295" cy="4116227"/>
            </a:xfrm>
            <a:prstGeom prst="rect">
              <a:avLst/>
            </a:prstGeom>
            <a:noFill/>
            <a:ln w="1016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93295"/>
                        <a:gd name="connsiteY0" fmla="*/ 0 h 4116227"/>
                        <a:gd name="connsiteX1" fmla="*/ 643229 w 5593295"/>
                        <a:gd name="connsiteY1" fmla="*/ 0 h 4116227"/>
                        <a:gd name="connsiteX2" fmla="*/ 1174592 w 5593295"/>
                        <a:gd name="connsiteY2" fmla="*/ 0 h 4116227"/>
                        <a:gd name="connsiteX3" fmla="*/ 1985620 w 5593295"/>
                        <a:gd name="connsiteY3" fmla="*/ 0 h 4116227"/>
                        <a:gd name="connsiteX4" fmla="*/ 2628849 w 5593295"/>
                        <a:gd name="connsiteY4" fmla="*/ 0 h 4116227"/>
                        <a:gd name="connsiteX5" fmla="*/ 3272078 w 5593295"/>
                        <a:gd name="connsiteY5" fmla="*/ 0 h 4116227"/>
                        <a:gd name="connsiteX6" fmla="*/ 4083105 w 5593295"/>
                        <a:gd name="connsiteY6" fmla="*/ 0 h 4116227"/>
                        <a:gd name="connsiteX7" fmla="*/ 4670401 w 5593295"/>
                        <a:gd name="connsiteY7" fmla="*/ 0 h 4116227"/>
                        <a:gd name="connsiteX8" fmla="*/ 5593295 w 5593295"/>
                        <a:gd name="connsiteY8" fmla="*/ 0 h 4116227"/>
                        <a:gd name="connsiteX9" fmla="*/ 5593295 w 5593295"/>
                        <a:gd name="connsiteY9" fmla="*/ 768362 h 4116227"/>
                        <a:gd name="connsiteX10" fmla="*/ 5593295 w 5593295"/>
                        <a:gd name="connsiteY10" fmla="*/ 1372076 h 4116227"/>
                        <a:gd name="connsiteX11" fmla="*/ 5593295 w 5593295"/>
                        <a:gd name="connsiteY11" fmla="*/ 2058114 h 4116227"/>
                        <a:gd name="connsiteX12" fmla="*/ 5593295 w 5593295"/>
                        <a:gd name="connsiteY12" fmla="*/ 2785314 h 4116227"/>
                        <a:gd name="connsiteX13" fmla="*/ 5593295 w 5593295"/>
                        <a:gd name="connsiteY13" fmla="*/ 3347865 h 4116227"/>
                        <a:gd name="connsiteX14" fmla="*/ 5593295 w 5593295"/>
                        <a:gd name="connsiteY14" fmla="*/ 4116227 h 4116227"/>
                        <a:gd name="connsiteX15" fmla="*/ 4894133 w 5593295"/>
                        <a:gd name="connsiteY15" fmla="*/ 4116227 h 4116227"/>
                        <a:gd name="connsiteX16" fmla="*/ 4194971 w 5593295"/>
                        <a:gd name="connsiteY16" fmla="*/ 4116227 h 4116227"/>
                        <a:gd name="connsiteX17" fmla="*/ 3383943 w 5593295"/>
                        <a:gd name="connsiteY17" fmla="*/ 4116227 h 4116227"/>
                        <a:gd name="connsiteX18" fmla="*/ 2684782 w 5593295"/>
                        <a:gd name="connsiteY18" fmla="*/ 4116227 h 4116227"/>
                        <a:gd name="connsiteX19" fmla="*/ 2153419 w 5593295"/>
                        <a:gd name="connsiteY19" fmla="*/ 4116227 h 4116227"/>
                        <a:gd name="connsiteX20" fmla="*/ 1566123 w 5593295"/>
                        <a:gd name="connsiteY20" fmla="*/ 4116227 h 4116227"/>
                        <a:gd name="connsiteX21" fmla="*/ 755095 w 5593295"/>
                        <a:gd name="connsiteY21" fmla="*/ 4116227 h 4116227"/>
                        <a:gd name="connsiteX22" fmla="*/ 0 w 5593295"/>
                        <a:gd name="connsiteY22" fmla="*/ 4116227 h 4116227"/>
                        <a:gd name="connsiteX23" fmla="*/ 0 w 5593295"/>
                        <a:gd name="connsiteY23" fmla="*/ 3512514 h 4116227"/>
                        <a:gd name="connsiteX24" fmla="*/ 0 w 5593295"/>
                        <a:gd name="connsiteY24" fmla="*/ 2867638 h 4116227"/>
                        <a:gd name="connsiteX25" fmla="*/ 0 w 5593295"/>
                        <a:gd name="connsiteY25" fmla="*/ 2305087 h 4116227"/>
                        <a:gd name="connsiteX26" fmla="*/ 0 w 5593295"/>
                        <a:gd name="connsiteY26" fmla="*/ 1742536 h 4116227"/>
                        <a:gd name="connsiteX27" fmla="*/ 0 w 5593295"/>
                        <a:gd name="connsiteY27" fmla="*/ 1015336 h 4116227"/>
                        <a:gd name="connsiteX28" fmla="*/ 0 w 5593295"/>
                        <a:gd name="connsiteY28" fmla="*/ 0 h 41162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5593295" h="4116227" extrusionOk="0">
                          <a:moveTo>
                            <a:pt x="0" y="0"/>
                          </a:moveTo>
                          <a:cubicBezTo>
                            <a:pt x="135211" y="-10768"/>
                            <a:pt x="423722" y="13912"/>
                            <a:pt x="643229" y="0"/>
                          </a:cubicBezTo>
                          <a:cubicBezTo>
                            <a:pt x="862736" y="-13912"/>
                            <a:pt x="981071" y="14234"/>
                            <a:pt x="1174592" y="0"/>
                          </a:cubicBezTo>
                          <a:cubicBezTo>
                            <a:pt x="1368113" y="-14234"/>
                            <a:pt x="1636071" y="37764"/>
                            <a:pt x="1985620" y="0"/>
                          </a:cubicBezTo>
                          <a:cubicBezTo>
                            <a:pt x="2335169" y="-37764"/>
                            <a:pt x="2488637" y="-19950"/>
                            <a:pt x="2628849" y="0"/>
                          </a:cubicBezTo>
                          <a:cubicBezTo>
                            <a:pt x="2769061" y="19950"/>
                            <a:pt x="3132331" y="17029"/>
                            <a:pt x="3272078" y="0"/>
                          </a:cubicBezTo>
                          <a:cubicBezTo>
                            <a:pt x="3411825" y="-17029"/>
                            <a:pt x="3810756" y="31580"/>
                            <a:pt x="4083105" y="0"/>
                          </a:cubicBezTo>
                          <a:cubicBezTo>
                            <a:pt x="4355454" y="-31580"/>
                            <a:pt x="4387118" y="-15856"/>
                            <a:pt x="4670401" y="0"/>
                          </a:cubicBezTo>
                          <a:cubicBezTo>
                            <a:pt x="4953684" y="15856"/>
                            <a:pt x="5197417" y="39458"/>
                            <a:pt x="5593295" y="0"/>
                          </a:cubicBezTo>
                          <a:cubicBezTo>
                            <a:pt x="5613383" y="180930"/>
                            <a:pt x="5590766" y="602253"/>
                            <a:pt x="5593295" y="768362"/>
                          </a:cubicBezTo>
                          <a:cubicBezTo>
                            <a:pt x="5595824" y="934471"/>
                            <a:pt x="5575777" y="1191542"/>
                            <a:pt x="5593295" y="1372076"/>
                          </a:cubicBezTo>
                          <a:cubicBezTo>
                            <a:pt x="5610813" y="1552610"/>
                            <a:pt x="5595360" y="1868058"/>
                            <a:pt x="5593295" y="2058114"/>
                          </a:cubicBezTo>
                          <a:cubicBezTo>
                            <a:pt x="5591230" y="2248170"/>
                            <a:pt x="5570961" y="2475694"/>
                            <a:pt x="5593295" y="2785314"/>
                          </a:cubicBezTo>
                          <a:cubicBezTo>
                            <a:pt x="5615629" y="3094934"/>
                            <a:pt x="5598829" y="3200966"/>
                            <a:pt x="5593295" y="3347865"/>
                          </a:cubicBezTo>
                          <a:cubicBezTo>
                            <a:pt x="5587761" y="3494764"/>
                            <a:pt x="5625732" y="3936574"/>
                            <a:pt x="5593295" y="4116227"/>
                          </a:cubicBezTo>
                          <a:cubicBezTo>
                            <a:pt x="5417236" y="4138736"/>
                            <a:pt x="5186553" y="4108446"/>
                            <a:pt x="4894133" y="4116227"/>
                          </a:cubicBezTo>
                          <a:cubicBezTo>
                            <a:pt x="4601713" y="4124008"/>
                            <a:pt x="4351577" y="4127884"/>
                            <a:pt x="4194971" y="4116227"/>
                          </a:cubicBezTo>
                          <a:cubicBezTo>
                            <a:pt x="4038365" y="4104570"/>
                            <a:pt x="3639973" y="4093543"/>
                            <a:pt x="3383943" y="4116227"/>
                          </a:cubicBezTo>
                          <a:cubicBezTo>
                            <a:pt x="3127913" y="4138911"/>
                            <a:pt x="3019595" y="4105600"/>
                            <a:pt x="2684782" y="4116227"/>
                          </a:cubicBezTo>
                          <a:cubicBezTo>
                            <a:pt x="2349969" y="4126854"/>
                            <a:pt x="2413427" y="4116837"/>
                            <a:pt x="2153419" y="4116227"/>
                          </a:cubicBezTo>
                          <a:cubicBezTo>
                            <a:pt x="1893411" y="4115617"/>
                            <a:pt x="1763714" y="4108406"/>
                            <a:pt x="1566123" y="4116227"/>
                          </a:cubicBezTo>
                          <a:cubicBezTo>
                            <a:pt x="1368532" y="4124048"/>
                            <a:pt x="1027352" y="4109417"/>
                            <a:pt x="755095" y="4116227"/>
                          </a:cubicBezTo>
                          <a:cubicBezTo>
                            <a:pt x="482838" y="4123037"/>
                            <a:pt x="162826" y="4122870"/>
                            <a:pt x="0" y="4116227"/>
                          </a:cubicBezTo>
                          <a:cubicBezTo>
                            <a:pt x="14119" y="3928775"/>
                            <a:pt x="-26607" y="3747125"/>
                            <a:pt x="0" y="3512514"/>
                          </a:cubicBezTo>
                          <a:cubicBezTo>
                            <a:pt x="26607" y="3277903"/>
                            <a:pt x="-23493" y="3067015"/>
                            <a:pt x="0" y="2867638"/>
                          </a:cubicBezTo>
                          <a:cubicBezTo>
                            <a:pt x="23493" y="2668261"/>
                            <a:pt x="-21468" y="2442955"/>
                            <a:pt x="0" y="2305087"/>
                          </a:cubicBezTo>
                          <a:cubicBezTo>
                            <a:pt x="21468" y="2167219"/>
                            <a:pt x="17226" y="1889292"/>
                            <a:pt x="0" y="1742536"/>
                          </a:cubicBezTo>
                          <a:cubicBezTo>
                            <a:pt x="-17226" y="1595780"/>
                            <a:pt x="-8876" y="1271673"/>
                            <a:pt x="0" y="1015336"/>
                          </a:cubicBezTo>
                          <a:cubicBezTo>
                            <a:pt x="8876" y="758999"/>
                            <a:pt x="50291" y="46106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777A5-9A46-BD49-B90D-8EB3CA5CD6B1}"/>
              </a:ext>
            </a:extLst>
          </p:cNvPr>
          <p:cNvSpPr/>
          <p:nvPr/>
        </p:nvSpPr>
        <p:spPr>
          <a:xfrm>
            <a:off x="6396386" y="983807"/>
            <a:ext cx="5593295" cy="4116227"/>
          </a:xfrm>
          <a:prstGeom prst="rect">
            <a:avLst/>
          </a:prstGeom>
          <a:noFill/>
          <a:ln w="1016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93295"/>
                      <a:gd name="connsiteY0" fmla="*/ 0 h 4116227"/>
                      <a:gd name="connsiteX1" fmla="*/ 643229 w 5593295"/>
                      <a:gd name="connsiteY1" fmla="*/ 0 h 4116227"/>
                      <a:gd name="connsiteX2" fmla="*/ 1174592 w 5593295"/>
                      <a:gd name="connsiteY2" fmla="*/ 0 h 4116227"/>
                      <a:gd name="connsiteX3" fmla="*/ 1985620 w 5593295"/>
                      <a:gd name="connsiteY3" fmla="*/ 0 h 4116227"/>
                      <a:gd name="connsiteX4" fmla="*/ 2628849 w 5593295"/>
                      <a:gd name="connsiteY4" fmla="*/ 0 h 4116227"/>
                      <a:gd name="connsiteX5" fmla="*/ 3272078 w 5593295"/>
                      <a:gd name="connsiteY5" fmla="*/ 0 h 4116227"/>
                      <a:gd name="connsiteX6" fmla="*/ 4083105 w 5593295"/>
                      <a:gd name="connsiteY6" fmla="*/ 0 h 4116227"/>
                      <a:gd name="connsiteX7" fmla="*/ 4670401 w 5593295"/>
                      <a:gd name="connsiteY7" fmla="*/ 0 h 4116227"/>
                      <a:gd name="connsiteX8" fmla="*/ 5593295 w 5593295"/>
                      <a:gd name="connsiteY8" fmla="*/ 0 h 4116227"/>
                      <a:gd name="connsiteX9" fmla="*/ 5593295 w 5593295"/>
                      <a:gd name="connsiteY9" fmla="*/ 768362 h 4116227"/>
                      <a:gd name="connsiteX10" fmla="*/ 5593295 w 5593295"/>
                      <a:gd name="connsiteY10" fmla="*/ 1372076 h 4116227"/>
                      <a:gd name="connsiteX11" fmla="*/ 5593295 w 5593295"/>
                      <a:gd name="connsiteY11" fmla="*/ 2058114 h 4116227"/>
                      <a:gd name="connsiteX12" fmla="*/ 5593295 w 5593295"/>
                      <a:gd name="connsiteY12" fmla="*/ 2785314 h 4116227"/>
                      <a:gd name="connsiteX13" fmla="*/ 5593295 w 5593295"/>
                      <a:gd name="connsiteY13" fmla="*/ 3347865 h 4116227"/>
                      <a:gd name="connsiteX14" fmla="*/ 5593295 w 5593295"/>
                      <a:gd name="connsiteY14" fmla="*/ 4116227 h 4116227"/>
                      <a:gd name="connsiteX15" fmla="*/ 4894133 w 5593295"/>
                      <a:gd name="connsiteY15" fmla="*/ 4116227 h 4116227"/>
                      <a:gd name="connsiteX16" fmla="*/ 4194971 w 5593295"/>
                      <a:gd name="connsiteY16" fmla="*/ 4116227 h 4116227"/>
                      <a:gd name="connsiteX17" fmla="*/ 3383943 w 5593295"/>
                      <a:gd name="connsiteY17" fmla="*/ 4116227 h 4116227"/>
                      <a:gd name="connsiteX18" fmla="*/ 2684782 w 5593295"/>
                      <a:gd name="connsiteY18" fmla="*/ 4116227 h 4116227"/>
                      <a:gd name="connsiteX19" fmla="*/ 2153419 w 5593295"/>
                      <a:gd name="connsiteY19" fmla="*/ 4116227 h 4116227"/>
                      <a:gd name="connsiteX20" fmla="*/ 1566123 w 5593295"/>
                      <a:gd name="connsiteY20" fmla="*/ 4116227 h 4116227"/>
                      <a:gd name="connsiteX21" fmla="*/ 755095 w 5593295"/>
                      <a:gd name="connsiteY21" fmla="*/ 4116227 h 4116227"/>
                      <a:gd name="connsiteX22" fmla="*/ 0 w 5593295"/>
                      <a:gd name="connsiteY22" fmla="*/ 4116227 h 4116227"/>
                      <a:gd name="connsiteX23" fmla="*/ 0 w 5593295"/>
                      <a:gd name="connsiteY23" fmla="*/ 3512514 h 4116227"/>
                      <a:gd name="connsiteX24" fmla="*/ 0 w 5593295"/>
                      <a:gd name="connsiteY24" fmla="*/ 2867638 h 4116227"/>
                      <a:gd name="connsiteX25" fmla="*/ 0 w 5593295"/>
                      <a:gd name="connsiteY25" fmla="*/ 2305087 h 4116227"/>
                      <a:gd name="connsiteX26" fmla="*/ 0 w 5593295"/>
                      <a:gd name="connsiteY26" fmla="*/ 1742536 h 4116227"/>
                      <a:gd name="connsiteX27" fmla="*/ 0 w 5593295"/>
                      <a:gd name="connsiteY27" fmla="*/ 1015336 h 4116227"/>
                      <a:gd name="connsiteX28" fmla="*/ 0 w 5593295"/>
                      <a:gd name="connsiteY28" fmla="*/ 0 h 411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593295" h="4116227" extrusionOk="0">
                        <a:moveTo>
                          <a:pt x="0" y="0"/>
                        </a:moveTo>
                        <a:cubicBezTo>
                          <a:pt x="135211" y="-10768"/>
                          <a:pt x="423722" y="13912"/>
                          <a:pt x="643229" y="0"/>
                        </a:cubicBezTo>
                        <a:cubicBezTo>
                          <a:pt x="862736" y="-13912"/>
                          <a:pt x="981071" y="14234"/>
                          <a:pt x="1174592" y="0"/>
                        </a:cubicBezTo>
                        <a:cubicBezTo>
                          <a:pt x="1368113" y="-14234"/>
                          <a:pt x="1636071" y="37764"/>
                          <a:pt x="1985620" y="0"/>
                        </a:cubicBezTo>
                        <a:cubicBezTo>
                          <a:pt x="2335169" y="-37764"/>
                          <a:pt x="2488637" y="-19950"/>
                          <a:pt x="2628849" y="0"/>
                        </a:cubicBezTo>
                        <a:cubicBezTo>
                          <a:pt x="2769061" y="19950"/>
                          <a:pt x="3132331" y="17029"/>
                          <a:pt x="3272078" y="0"/>
                        </a:cubicBezTo>
                        <a:cubicBezTo>
                          <a:pt x="3411825" y="-17029"/>
                          <a:pt x="3810756" y="31580"/>
                          <a:pt x="4083105" y="0"/>
                        </a:cubicBezTo>
                        <a:cubicBezTo>
                          <a:pt x="4355454" y="-31580"/>
                          <a:pt x="4387118" y="-15856"/>
                          <a:pt x="4670401" y="0"/>
                        </a:cubicBezTo>
                        <a:cubicBezTo>
                          <a:pt x="4953684" y="15856"/>
                          <a:pt x="5197417" y="39458"/>
                          <a:pt x="5593295" y="0"/>
                        </a:cubicBezTo>
                        <a:cubicBezTo>
                          <a:pt x="5613383" y="180930"/>
                          <a:pt x="5590766" y="602253"/>
                          <a:pt x="5593295" y="768362"/>
                        </a:cubicBezTo>
                        <a:cubicBezTo>
                          <a:pt x="5595824" y="934471"/>
                          <a:pt x="5575777" y="1191542"/>
                          <a:pt x="5593295" y="1372076"/>
                        </a:cubicBezTo>
                        <a:cubicBezTo>
                          <a:pt x="5610813" y="1552610"/>
                          <a:pt x="5595360" y="1868058"/>
                          <a:pt x="5593295" y="2058114"/>
                        </a:cubicBezTo>
                        <a:cubicBezTo>
                          <a:pt x="5591230" y="2248170"/>
                          <a:pt x="5570961" y="2475694"/>
                          <a:pt x="5593295" y="2785314"/>
                        </a:cubicBezTo>
                        <a:cubicBezTo>
                          <a:pt x="5615629" y="3094934"/>
                          <a:pt x="5598829" y="3200966"/>
                          <a:pt x="5593295" y="3347865"/>
                        </a:cubicBezTo>
                        <a:cubicBezTo>
                          <a:pt x="5587761" y="3494764"/>
                          <a:pt x="5625732" y="3936574"/>
                          <a:pt x="5593295" y="4116227"/>
                        </a:cubicBezTo>
                        <a:cubicBezTo>
                          <a:pt x="5417236" y="4138736"/>
                          <a:pt x="5186553" y="4108446"/>
                          <a:pt x="4894133" y="4116227"/>
                        </a:cubicBezTo>
                        <a:cubicBezTo>
                          <a:pt x="4601713" y="4124008"/>
                          <a:pt x="4351577" y="4127884"/>
                          <a:pt x="4194971" y="4116227"/>
                        </a:cubicBezTo>
                        <a:cubicBezTo>
                          <a:pt x="4038365" y="4104570"/>
                          <a:pt x="3639973" y="4093543"/>
                          <a:pt x="3383943" y="4116227"/>
                        </a:cubicBezTo>
                        <a:cubicBezTo>
                          <a:pt x="3127913" y="4138911"/>
                          <a:pt x="3019595" y="4105600"/>
                          <a:pt x="2684782" y="4116227"/>
                        </a:cubicBezTo>
                        <a:cubicBezTo>
                          <a:pt x="2349969" y="4126854"/>
                          <a:pt x="2413427" y="4116837"/>
                          <a:pt x="2153419" y="4116227"/>
                        </a:cubicBezTo>
                        <a:cubicBezTo>
                          <a:pt x="1893411" y="4115617"/>
                          <a:pt x="1763714" y="4108406"/>
                          <a:pt x="1566123" y="4116227"/>
                        </a:cubicBezTo>
                        <a:cubicBezTo>
                          <a:pt x="1368532" y="4124048"/>
                          <a:pt x="1027352" y="4109417"/>
                          <a:pt x="755095" y="4116227"/>
                        </a:cubicBezTo>
                        <a:cubicBezTo>
                          <a:pt x="482838" y="4123037"/>
                          <a:pt x="162826" y="4122870"/>
                          <a:pt x="0" y="4116227"/>
                        </a:cubicBezTo>
                        <a:cubicBezTo>
                          <a:pt x="14119" y="3928775"/>
                          <a:pt x="-26607" y="3747125"/>
                          <a:pt x="0" y="3512514"/>
                        </a:cubicBezTo>
                        <a:cubicBezTo>
                          <a:pt x="26607" y="3277903"/>
                          <a:pt x="-23493" y="3067015"/>
                          <a:pt x="0" y="2867638"/>
                        </a:cubicBezTo>
                        <a:cubicBezTo>
                          <a:pt x="23493" y="2668261"/>
                          <a:pt x="-21468" y="2442955"/>
                          <a:pt x="0" y="2305087"/>
                        </a:cubicBezTo>
                        <a:cubicBezTo>
                          <a:pt x="21468" y="2167219"/>
                          <a:pt x="17226" y="1889292"/>
                          <a:pt x="0" y="1742536"/>
                        </a:cubicBezTo>
                        <a:cubicBezTo>
                          <a:pt x="-17226" y="1595780"/>
                          <a:pt x="-8876" y="1271673"/>
                          <a:pt x="0" y="1015336"/>
                        </a:cubicBezTo>
                        <a:cubicBezTo>
                          <a:pt x="8876" y="758999"/>
                          <a:pt x="50291" y="461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CFF17A-AB81-4D43-BAD7-BC7009F06EE3}"/>
                  </a:ext>
                </a:extLst>
              </p:cNvPr>
              <p:cNvSpPr txBox="1"/>
              <p:nvPr/>
            </p:nvSpPr>
            <p:spPr>
              <a:xfrm>
                <a:off x="6607241" y="1287521"/>
                <a:ext cx="5171584" cy="738664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𝛼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(0,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>
                  <a:solidFill>
                    <a:srgbClr val="A51C30"/>
                  </a:solidFill>
                </a:endParaRPr>
              </a:p>
              <a:p>
                <a:pPr algn="ctr"/>
                <a:r>
                  <a: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51C3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b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takes a small value</a:t>
                </a:r>
                <a:endParaRPr lang="en-US" sz="2400" b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CFF17A-AB81-4D43-BAD7-BC7009F06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241" y="1287521"/>
                <a:ext cx="5171584" cy="738664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87640-8F2E-2A40-8B45-799E16529E47}"/>
                  </a:ext>
                </a:extLst>
              </p:cNvPr>
              <p:cNvSpPr txBox="1"/>
              <p:nvPr/>
            </p:nvSpPr>
            <p:spPr>
              <a:xfrm>
                <a:off x="6539561" y="5243251"/>
                <a:ext cx="517158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Less vanishing gradients and easy to calculate.  </a:t>
                </a:r>
              </a:p>
              <a:p>
                <a:pPr algn="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algn="r"/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Note: Graph above is shown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=1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87640-8F2E-2A40-8B45-799E16529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61" y="5243251"/>
                <a:ext cx="5171584" cy="1261884"/>
              </a:xfrm>
              <a:prstGeom prst="rect">
                <a:avLst/>
              </a:prstGeom>
              <a:blipFill>
                <a:blip r:embed="rId4"/>
                <a:stretch>
                  <a:fillRect t="-1980" r="-3431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F69D820-E956-8734-EF3F-2271B01DD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7978" y="2297747"/>
            <a:ext cx="7023828" cy="2809531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FAFDEF-3F83-C62B-BCD1-4D319A3475C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8730" y="2409822"/>
            <a:ext cx="5408220" cy="27428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78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2BC8-5AEE-9F45-9B9C-BEDEFA92956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  <a:latin typeface="Karla Medium" panose="020B0004030503030003" pitchFamily="34" charset="77"/>
              </a:rPr>
              <a:t>Softplus</a:t>
            </a:r>
            <a:r>
              <a:rPr lang="en-US" dirty="0">
                <a:solidFill>
                  <a:schemeClr val="tx2"/>
                </a:solidFill>
                <a:latin typeface="Karla Medium" panose="020B0004030503030003" pitchFamily="34" charset="77"/>
              </a:rPr>
              <a:t> and Swish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C71BC-2E5B-AF4C-8BEC-4FAE643B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1AE32-CFD5-F140-964A-CB54CF7918BE}"/>
              </a:ext>
            </a:extLst>
          </p:cNvPr>
          <p:cNvSpPr/>
          <p:nvPr/>
        </p:nvSpPr>
        <p:spPr>
          <a:xfrm>
            <a:off x="362171" y="983807"/>
            <a:ext cx="5593295" cy="4116227"/>
          </a:xfrm>
          <a:prstGeom prst="rect">
            <a:avLst/>
          </a:prstGeom>
          <a:noFill/>
          <a:ln w="1016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93295"/>
                      <a:gd name="connsiteY0" fmla="*/ 0 h 4116227"/>
                      <a:gd name="connsiteX1" fmla="*/ 643229 w 5593295"/>
                      <a:gd name="connsiteY1" fmla="*/ 0 h 4116227"/>
                      <a:gd name="connsiteX2" fmla="*/ 1174592 w 5593295"/>
                      <a:gd name="connsiteY2" fmla="*/ 0 h 4116227"/>
                      <a:gd name="connsiteX3" fmla="*/ 1985620 w 5593295"/>
                      <a:gd name="connsiteY3" fmla="*/ 0 h 4116227"/>
                      <a:gd name="connsiteX4" fmla="*/ 2628849 w 5593295"/>
                      <a:gd name="connsiteY4" fmla="*/ 0 h 4116227"/>
                      <a:gd name="connsiteX5" fmla="*/ 3272078 w 5593295"/>
                      <a:gd name="connsiteY5" fmla="*/ 0 h 4116227"/>
                      <a:gd name="connsiteX6" fmla="*/ 4083105 w 5593295"/>
                      <a:gd name="connsiteY6" fmla="*/ 0 h 4116227"/>
                      <a:gd name="connsiteX7" fmla="*/ 4670401 w 5593295"/>
                      <a:gd name="connsiteY7" fmla="*/ 0 h 4116227"/>
                      <a:gd name="connsiteX8" fmla="*/ 5593295 w 5593295"/>
                      <a:gd name="connsiteY8" fmla="*/ 0 h 4116227"/>
                      <a:gd name="connsiteX9" fmla="*/ 5593295 w 5593295"/>
                      <a:gd name="connsiteY9" fmla="*/ 768362 h 4116227"/>
                      <a:gd name="connsiteX10" fmla="*/ 5593295 w 5593295"/>
                      <a:gd name="connsiteY10" fmla="*/ 1372076 h 4116227"/>
                      <a:gd name="connsiteX11" fmla="*/ 5593295 w 5593295"/>
                      <a:gd name="connsiteY11" fmla="*/ 2058114 h 4116227"/>
                      <a:gd name="connsiteX12" fmla="*/ 5593295 w 5593295"/>
                      <a:gd name="connsiteY12" fmla="*/ 2785314 h 4116227"/>
                      <a:gd name="connsiteX13" fmla="*/ 5593295 w 5593295"/>
                      <a:gd name="connsiteY13" fmla="*/ 3347865 h 4116227"/>
                      <a:gd name="connsiteX14" fmla="*/ 5593295 w 5593295"/>
                      <a:gd name="connsiteY14" fmla="*/ 4116227 h 4116227"/>
                      <a:gd name="connsiteX15" fmla="*/ 4894133 w 5593295"/>
                      <a:gd name="connsiteY15" fmla="*/ 4116227 h 4116227"/>
                      <a:gd name="connsiteX16" fmla="*/ 4194971 w 5593295"/>
                      <a:gd name="connsiteY16" fmla="*/ 4116227 h 4116227"/>
                      <a:gd name="connsiteX17" fmla="*/ 3383943 w 5593295"/>
                      <a:gd name="connsiteY17" fmla="*/ 4116227 h 4116227"/>
                      <a:gd name="connsiteX18" fmla="*/ 2684782 w 5593295"/>
                      <a:gd name="connsiteY18" fmla="*/ 4116227 h 4116227"/>
                      <a:gd name="connsiteX19" fmla="*/ 2153419 w 5593295"/>
                      <a:gd name="connsiteY19" fmla="*/ 4116227 h 4116227"/>
                      <a:gd name="connsiteX20" fmla="*/ 1566123 w 5593295"/>
                      <a:gd name="connsiteY20" fmla="*/ 4116227 h 4116227"/>
                      <a:gd name="connsiteX21" fmla="*/ 755095 w 5593295"/>
                      <a:gd name="connsiteY21" fmla="*/ 4116227 h 4116227"/>
                      <a:gd name="connsiteX22" fmla="*/ 0 w 5593295"/>
                      <a:gd name="connsiteY22" fmla="*/ 4116227 h 4116227"/>
                      <a:gd name="connsiteX23" fmla="*/ 0 w 5593295"/>
                      <a:gd name="connsiteY23" fmla="*/ 3512514 h 4116227"/>
                      <a:gd name="connsiteX24" fmla="*/ 0 w 5593295"/>
                      <a:gd name="connsiteY24" fmla="*/ 2867638 h 4116227"/>
                      <a:gd name="connsiteX25" fmla="*/ 0 w 5593295"/>
                      <a:gd name="connsiteY25" fmla="*/ 2305087 h 4116227"/>
                      <a:gd name="connsiteX26" fmla="*/ 0 w 5593295"/>
                      <a:gd name="connsiteY26" fmla="*/ 1742536 h 4116227"/>
                      <a:gd name="connsiteX27" fmla="*/ 0 w 5593295"/>
                      <a:gd name="connsiteY27" fmla="*/ 1015336 h 4116227"/>
                      <a:gd name="connsiteX28" fmla="*/ 0 w 5593295"/>
                      <a:gd name="connsiteY28" fmla="*/ 0 h 411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593295" h="4116227" extrusionOk="0">
                        <a:moveTo>
                          <a:pt x="0" y="0"/>
                        </a:moveTo>
                        <a:cubicBezTo>
                          <a:pt x="135211" y="-10768"/>
                          <a:pt x="423722" y="13912"/>
                          <a:pt x="643229" y="0"/>
                        </a:cubicBezTo>
                        <a:cubicBezTo>
                          <a:pt x="862736" y="-13912"/>
                          <a:pt x="981071" y="14234"/>
                          <a:pt x="1174592" y="0"/>
                        </a:cubicBezTo>
                        <a:cubicBezTo>
                          <a:pt x="1368113" y="-14234"/>
                          <a:pt x="1636071" y="37764"/>
                          <a:pt x="1985620" y="0"/>
                        </a:cubicBezTo>
                        <a:cubicBezTo>
                          <a:pt x="2335169" y="-37764"/>
                          <a:pt x="2488637" y="-19950"/>
                          <a:pt x="2628849" y="0"/>
                        </a:cubicBezTo>
                        <a:cubicBezTo>
                          <a:pt x="2769061" y="19950"/>
                          <a:pt x="3132331" y="17029"/>
                          <a:pt x="3272078" y="0"/>
                        </a:cubicBezTo>
                        <a:cubicBezTo>
                          <a:pt x="3411825" y="-17029"/>
                          <a:pt x="3810756" y="31580"/>
                          <a:pt x="4083105" y="0"/>
                        </a:cubicBezTo>
                        <a:cubicBezTo>
                          <a:pt x="4355454" y="-31580"/>
                          <a:pt x="4387118" y="-15856"/>
                          <a:pt x="4670401" y="0"/>
                        </a:cubicBezTo>
                        <a:cubicBezTo>
                          <a:pt x="4953684" y="15856"/>
                          <a:pt x="5197417" y="39458"/>
                          <a:pt x="5593295" y="0"/>
                        </a:cubicBezTo>
                        <a:cubicBezTo>
                          <a:pt x="5613383" y="180930"/>
                          <a:pt x="5590766" y="602253"/>
                          <a:pt x="5593295" y="768362"/>
                        </a:cubicBezTo>
                        <a:cubicBezTo>
                          <a:pt x="5595824" y="934471"/>
                          <a:pt x="5575777" y="1191542"/>
                          <a:pt x="5593295" y="1372076"/>
                        </a:cubicBezTo>
                        <a:cubicBezTo>
                          <a:pt x="5610813" y="1552610"/>
                          <a:pt x="5595360" y="1868058"/>
                          <a:pt x="5593295" y="2058114"/>
                        </a:cubicBezTo>
                        <a:cubicBezTo>
                          <a:pt x="5591230" y="2248170"/>
                          <a:pt x="5570961" y="2475694"/>
                          <a:pt x="5593295" y="2785314"/>
                        </a:cubicBezTo>
                        <a:cubicBezTo>
                          <a:pt x="5615629" y="3094934"/>
                          <a:pt x="5598829" y="3200966"/>
                          <a:pt x="5593295" y="3347865"/>
                        </a:cubicBezTo>
                        <a:cubicBezTo>
                          <a:pt x="5587761" y="3494764"/>
                          <a:pt x="5625732" y="3936574"/>
                          <a:pt x="5593295" y="4116227"/>
                        </a:cubicBezTo>
                        <a:cubicBezTo>
                          <a:pt x="5417236" y="4138736"/>
                          <a:pt x="5186553" y="4108446"/>
                          <a:pt x="4894133" y="4116227"/>
                        </a:cubicBezTo>
                        <a:cubicBezTo>
                          <a:pt x="4601713" y="4124008"/>
                          <a:pt x="4351577" y="4127884"/>
                          <a:pt x="4194971" y="4116227"/>
                        </a:cubicBezTo>
                        <a:cubicBezTo>
                          <a:pt x="4038365" y="4104570"/>
                          <a:pt x="3639973" y="4093543"/>
                          <a:pt x="3383943" y="4116227"/>
                        </a:cubicBezTo>
                        <a:cubicBezTo>
                          <a:pt x="3127913" y="4138911"/>
                          <a:pt x="3019595" y="4105600"/>
                          <a:pt x="2684782" y="4116227"/>
                        </a:cubicBezTo>
                        <a:cubicBezTo>
                          <a:pt x="2349969" y="4126854"/>
                          <a:pt x="2413427" y="4116837"/>
                          <a:pt x="2153419" y="4116227"/>
                        </a:cubicBezTo>
                        <a:cubicBezTo>
                          <a:pt x="1893411" y="4115617"/>
                          <a:pt x="1763714" y="4108406"/>
                          <a:pt x="1566123" y="4116227"/>
                        </a:cubicBezTo>
                        <a:cubicBezTo>
                          <a:pt x="1368532" y="4124048"/>
                          <a:pt x="1027352" y="4109417"/>
                          <a:pt x="755095" y="4116227"/>
                        </a:cubicBezTo>
                        <a:cubicBezTo>
                          <a:pt x="482838" y="4123037"/>
                          <a:pt x="162826" y="4122870"/>
                          <a:pt x="0" y="4116227"/>
                        </a:cubicBezTo>
                        <a:cubicBezTo>
                          <a:pt x="14119" y="3928775"/>
                          <a:pt x="-26607" y="3747125"/>
                          <a:pt x="0" y="3512514"/>
                        </a:cubicBezTo>
                        <a:cubicBezTo>
                          <a:pt x="26607" y="3277903"/>
                          <a:pt x="-23493" y="3067015"/>
                          <a:pt x="0" y="2867638"/>
                        </a:cubicBezTo>
                        <a:cubicBezTo>
                          <a:pt x="23493" y="2668261"/>
                          <a:pt x="-21468" y="2442955"/>
                          <a:pt x="0" y="2305087"/>
                        </a:cubicBezTo>
                        <a:cubicBezTo>
                          <a:pt x="21468" y="2167219"/>
                          <a:pt x="17226" y="1889292"/>
                          <a:pt x="0" y="1742536"/>
                        </a:cubicBezTo>
                        <a:cubicBezTo>
                          <a:pt x="-17226" y="1595780"/>
                          <a:pt x="-8876" y="1271673"/>
                          <a:pt x="0" y="1015336"/>
                        </a:cubicBezTo>
                        <a:cubicBezTo>
                          <a:pt x="8876" y="758999"/>
                          <a:pt x="50291" y="461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777A5-9A46-BD49-B90D-8EB3CA5CD6B1}"/>
              </a:ext>
            </a:extLst>
          </p:cNvPr>
          <p:cNvSpPr/>
          <p:nvPr/>
        </p:nvSpPr>
        <p:spPr>
          <a:xfrm>
            <a:off x="6396386" y="983807"/>
            <a:ext cx="5593295" cy="4116227"/>
          </a:xfrm>
          <a:prstGeom prst="rect">
            <a:avLst/>
          </a:prstGeom>
          <a:noFill/>
          <a:ln w="1016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93295"/>
                      <a:gd name="connsiteY0" fmla="*/ 0 h 4116227"/>
                      <a:gd name="connsiteX1" fmla="*/ 643229 w 5593295"/>
                      <a:gd name="connsiteY1" fmla="*/ 0 h 4116227"/>
                      <a:gd name="connsiteX2" fmla="*/ 1174592 w 5593295"/>
                      <a:gd name="connsiteY2" fmla="*/ 0 h 4116227"/>
                      <a:gd name="connsiteX3" fmla="*/ 1985620 w 5593295"/>
                      <a:gd name="connsiteY3" fmla="*/ 0 h 4116227"/>
                      <a:gd name="connsiteX4" fmla="*/ 2628849 w 5593295"/>
                      <a:gd name="connsiteY4" fmla="*/ 0 h 4116227"/>
                      <a:gd name="connsiteX5" fmla="*/ 3272078 w 5593295"/>
                      <a:gd name="connsiteY5" fmla="*/ 0 h 4116227"/>
                      <a:gd name="connsiteX6" fmla="*/ 4083105 w 5593295"/>
                      <a:gd name="connsiteY6" fmla="*/ 0 h 4116227"/>
                      <a:gd name="connsiteX7" fmla="*/ 4670401 w 5593295"/>
                      <a:gd name="connsiteY7" fmla="*/ 0 h 4116227"/>
                      <a:gd name="connsiteX8" fmla="*/ 5593295 w 5593295"/>
                      <a:gd name="connsiteY8" fmla="*/ 0 h 4116227"/>
                      <a:gd name="connsiteX9" fmla="*/ 5593295 w 5593295"/>
                      <a:gd name="connsiteY9" fmla="*/ 768362 h 4116227"/>
                      <a:gd name="connsiteX10" fmla="*/ 5593295 w 5593295"/>
                      <a:gd name="connsiteY10" fmla="*/ 1372076 h 4116227"/>
                      <a:gd name="connsiteX11" fmla="*/ 5593295 w 5593295"/>
                      <a:gd name="connsiteY11" fmla="*/ 2058114 h 4116227"/>
                      <a:gd name="connsiteX12" fmla="*/ 5593295 w 5593295"/>
                      <a:gd name="connsiteY12" fmla="*/ 2785314 h 4116227"/>
                      <a:gd name="connsiteX13" fmla="*/ 5593295 w 5593295"/>
                      <a:gd name="connsiteY13" fmla="*/ 3347865 h 4116227"/>
                      <a:gd name="connsiteX14" fmla="*/ 5593295 w 5593295"/>
                      <a:gd name="connsiteY14" fmla="*/ 4116227 h 4116227"/>
                      <a:gd name="connsiteX15" fmla="*/ 4894133 w 5593295"/>
                      <a:gd name="connsiteY15" fmla="*/ 4116227 h 4116227"/>
                      <a:gd name="connsiteX16" fmla="*/ 4194971 w 5593295"/>
                      <a:gd name="connsiteY16" fmla="*/ 4116227 h 4116227"/>
                      <a:gd name="connsiteX17" fmla="*/ 3383943 w 5593295"/>
                      <a:gd name="connsiteY17" fmla="*/ 4116227 h 4116227"/>
                      <a:gd name="connsiteX18" fmla="*/ 2684782 w 5593295"/>
                      <a:gd name="connsiteY18" fmla="*/ 4116227 h 4116227"/>
                      <a:gd name="connsiteX19" fmla="*/ 2153419 w 5593295"/>
                      <a:gd name="connsiteY19" fmla="*/ 4116227 h 4116227"/>
                      <a:gd name="connsiteX20" fmla="*/ 1566123 w 5593295"/>
                      <a:gd name="connsiteY20" fmla="*/ 4116227 h 4116227"/>
                      <a:gd name="connsiteX21" fmla="*/ 755095 w 5593295"/>
                      <a:gd name="connsiteY21" fmla="*/ 4116227 h 4116227"/>
                      <a:gd name="connsiteX22" fmla="*/ 0 w 5593295"/>
                      <a:gd name="connsiteY22" fmla="*/ 4116227 h 4116227"/>
                      <a:gd name="connsiteX23" fmla="*/ 0 w 5593295"/>
                      <a:gd name="connsiteY23" fmla="*/ 3512514 h 4116227"/>
                      <a:gd name="connsiteX24" fmla="*/ 0 w 5593295"/>
                      <a:gd name="connsiteY24" fmla="*/ 2867638 h 4116227"/>
                      <a:gd name="connsiteX25" fmla="*/ 0 w 5593295"/>
                      <a:gd name="connsiteY25" fmla="*/ 2305087 h 4116227"/>
                      <a:gd name="connsiteX26" fmla="*/ 0 w 5593295"/>
                      <a:gd name="connsiteY26" fmla="*/ 1742536 h 4116227"/>
                      <a:gd name="connsiteX27" fmla="*/ 0 w 5593295"/>
                      <a:gd name="connsiteY27" fmla="*/ 1015336 h 4116227"/>
                      <a:gd name="connsiteX28" fmla="*/ 0 w 5593295"/>
                      <a:gd name="connsiteY28" fmla="*/ 0 h 411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593295" h="4116227" extrusionOk="0">
                        <a:moveTo>
                          <a:pt x="0" y="0"/>
                        </a:moveTo>
                        <a:cubicBezTo>
                          <a:pt x="135211" y="-10768"/>
                          <a:pt x="423722" y="13912"/>
                          <a:pt x="643229" y="0"/>
                        </a:cubicBezTo>
                        <a:cubicBezTo>
                          <a:pt x="862736" y="-13912"/>
                          <a:pt x="981071" y="14234"/>
                          <a:pt x="1174592" y="0"/>
                        </a:cubicBezTo>
                        <a:cubicBezTo>
                          <a:pt x="1368113" y="-14234"/>
                          <a:pt x="1636071" y="37764"/>
                          <a:pt x="1985620" y="0"/>
                        </a:cubicBezTo>
                        <a:cubicBezTo>
                          <a:pt x="2335169" y="-37764"/>
                          <a:pt x="2488637" y="-19950"/>
                          <a:pt x="2628849" y="0"/>
                        </a:cubicBezTo>
                        <a:cubicBezTo>
                          <a:pt x="2769061" y="19950"/>
                          <a:pt x="3132331" y="17029"/>
                          <a:pt x="3272078" y="0"/>
                        </a:cubicBezTo>
                        <a:cubicBezTo>
                          <a:pt x="3411825" y="-17029"/>
                          <a:pt x="3810756" y="31580"/>
                          <a:pt x="4083105" y="0"/>
                        </a:cubicBezTo>
                        <a:cubicBezTo>
                          <a:pt x="4355454" y="-31580"/>
                          <a:pt x="4387118" y="-15856"/>
                          <a:pt x="4670401" y="0"/>
                        </a:cubicBezTo>
                        <a:cubicBezTo>
                          <a:pt x="4953684" y="15856"/>
                          <a:pt x="5197417" y="39458"/>
                          <a:pt x="5593295" y="0"/>
                        </a:cubicBezTo>
                        <a:cubicBezTo>
                          <a:pt x="5613383" y="180930"/>
                          <a:pt x="5590766" y="602253"/>
                          <a:pt x="5593295" y="768362"/>
                        </a:cubicBezTo>
                        <a:cubicBezTo>
                          <a:pt x="5595824" y="934471"/>
                          <a:pt x="5575777" y="1191542"/>
                          <a:pt x="5593295" y="1372076"/>
                        </a:cubicBezTo>
                        <a:cubicBezTo>
                          <a:pt x="5610813" y="1552610"/>
                          <a:pt x="5595360" y="1868058"/>
                          <a:pt x="5593295" y="2058114"/>
                        </a:cubicBezTo>
                        <a:cubicBezTo>
                          <a:pt x="5591230" y="2248170"/>
                          <a:pt x="5570961" y="2475694"/>
                          <a:pt x="5593295" y="2785314"/>
                        </a:cubicBezTo>
                        <a:cubicBezTo>
                          <a:pt x="5615629" y="3094934"/>
                          <a:pt x="5598829" y="3200966"/>
                          <a:pt x="5593295" y="3347865"/>
                        </a:cubicBezTo>
                        <a:cubicBezTo>
                          <a:pt x="5587761" y="3494764"/>
                          <a:pt x="5625732" y="3936574"/>
                          <a:pt x="5593295" y="4116227"/>
                        </a:cubicBezTo>
                        <a:cubicBezTo>
                          <a:pt x="5417236" y="4138736"/>
                          <a:pt x="5186553" y="4108446"/>
                          <a:pt x="4894133" y="4116227"/>
                        </a:cubicBezTo>
                        <a:cubicBezTo>
                          <a:pt x="4601713" y="4124008"/>
                          <a:pt x="4351577" y="4127884"/>
                          <a:pt x="4194971" y="4116227"/>
                        </a:cubicBezTo>
                        <a:cubicBezTo>
                          <a:pt x="4038365" y="4104570"/>
                          <a:pt x="3639973" y="4093543"/>
                          <a:pt x="3383943" y="4116227"/>
                        </a:cubicBezTo>
                        <a:cubicBezTo>
                          <a:pt x="3127913" y="4138911"/>
                          <a:pt x="3019595" y="4105600"/>
                          <a:pt x="2684782" y="4116227"/>
                        </a:cubicBezTo>
                        <a:cubicBezTo>
                          <a:pt x="2349969" y="4126854"/>
                          <a:pt x="2413427" y="4116837"/>
                          <a:pt x="2153419" y="4116227"/>
                        </a:cubicBezTo>
                        <a:cubicBezTo>
                          <a:pt x="1893411" y="4115617"/>
                          <a:pt x="1763714" y="4108406"/>
                          <a:pt x="1566123" y="4116227"/>
                        </a:cubicBezTo>
                        <a:cubicBezTo>
                          <a:pt x="1368532" y="4124048"/>
                          <a:pt x="1027352" y="4109417"/>
                          <a:pt x="755095" y="4116227"/>
                        </a:cubicBezTo>
                        <a:cubicBezTo>
                          <a:pt x="482838" y="4123037"/>
                          <a:pt x="162826" y="4122870"/>
                          <a:pt x="0" y="4116227"/>
                        </a:cubicBezTo>
                        <a:cubicBezTo>
                          <a:pt x="14119" y="3928775"/>
                          <a:pt x="-26607" y="3747125"/>
                          <a:pt x="0" y="3512514"/>
                        </a:cubicBezTo>
                        <a:cubicBezTo>
                          <a:pt x="26607" y="3277903"/>
                          <a:pt x="-23493" y="3067015"/>
                          <a:pt x="0" y="2867638"/>
                        </a:cubicBezTo>
                        <a:cubicBezTo>
                          <a:pt x="23493" y="2668261"/>
                          <a:pt x="-21468" y="2442955"/>
                          <a:pt x="0" y="2305087"/>
                        </a:cubicBezTo>
                        <a:cubicBezTo>
                          <a:pt x="21468" y="2167219"/>
                          <a:pt x="17226" y="1889292"/>
                          <a:pt x="0" y="1742536"/>
                        </a:cubicBezTo>
                        <a:cubicBezTo>
                          <a:pt x="-17226" y="1595780"/>
                          <a:pt x="-8876" y="1271673"/>
                          <a:pt x="0" y="1015336"/>
                        </a:cubicBezTo>
                        <a:cubicBezTo>
                          <a:pt x="8876" y="758999"/>
                          <a:pt x="50291" y="461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CC3636-1E6C-9253-DEF3-CF6A613298AF}"/>
              </a:ext>
            </a:extLst>
          </p:cNvPr>
          <p:cNvSpPr txBox="1"/>
          <p:nvPr/>
        </p:nvSpPr>
        <p:spPr>
          <a:xfrm>
            <a:off x="424588" y="5255553"/>
            <a:ext cx="5468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derivative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softplus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the </a:t>
            </a:r>
            <a:r>
              <a:rPr lang="en-US" dirty="0">
                <a:solidFill>
                  <a:srgbClr val="4F81BD"/>
                </a:solidFill>
                <a:latin typeface="Karla" charset="0"/>
                <a:ea typeface="Karla" charset="0"/>
                <a:cs typeface="Karla" charset="0"/>
              </a:rPr>
              <a:t>sigmoid logistic function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which is a smooth approximation of the derivative of the rectifier.  So, the derivative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softplus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</a:t>
            </a:r>
            <a:r>
              <a:rPr lang="en-US" dirty="0">
                <a:solidFill>
                  <a:srgbClr val="4F81BD"/>
                </a:solidFill>
                <a:latin typeface="Karla" charset="0"/>
                <a:ea typeface="Karla" charset="0"/>
                <a:cs typeface="Karla" charset="0"/>
              </a:rPr>
              <a:t>continuous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2745B37-AC72-D47B-BBF4-6F15FBE69ED7}"/>
              </a:ext>
            </a:extLst>
          </p:cNvPr>
          <p:cNvSpPr txBox="1">
            <a:spLocks/>
          </p:cNvSpPr>
          <p:nvPr/>
        </p:nvSpPr>
        <p:spPr>
          <a:xfrm>
            <a:off x="6381145" y="5389116"/>
            <a:ext cx="5623776" cy="75410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en-US" sz="1800" dirty="0"/>
              <a:t>Swish tends to work better than </a:t>
            </a:r>
            <a:r>
              <a:rPr lang="en-US" sz="1800" dirty="0" err="1"/>
              <a:t>ReLU</a:t>
            </a:r>
            <a:r>
              <a:rPr lang="en-US" sz="1800" dirty="0"/>
              <a:t> on </a:t>
            </a:r>
            <a:r>
              <a:rPr lang="en-US" sz="1800" dirty="0">
                <a:solidFill>
                  <a:srgbClr val="4F81BD"/>
                </a:solidFill>
              </a:rPr>
              <a:t>deeper models </a:t>
            </a:r>
            <a:r>
              <a:rPr lang="en-US" sz="1800" dirty="0"/>
              <a:t>across several challenging datasets.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69848-E873-7578-1101-0996E59B3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063" y="2319267"/>
            <a:ext cx="7074244" cy="27880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9CD66-75CC-A20F-6064-B3B996CE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58" y="2354461"/>
            <a:ext cx="6926869" cy="2798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5E169E-B222-6DF4-C2B0-29C5B7C2647F}"/>
                  </a:ext>
                </a:extLst>
              </p:cNvPr>
              <p:cNvSpPr txBox="1"/>
              <p:nvPr/>
            </p:nvSpPr>
            <p:spPr>
              <a:xfrm>
                <a:off x="2086509" y="1484468"/>
                <a:ext cx="2266261" cy="377539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A51C3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5E169E-B222-6DF4-C2B0-29C5B7C26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09" y="1484468"/>
                <a:ext cx="2266261" cy="377539"/>
              </a:xfrm>
              <a:prstGeom prst="rect">
                <a:avLst/>
              </a:prstGeom>
              <a:blipFill>
                <a:blip r:embed="rId4"/>
                <a:stretch>
                  <a:fillRect l="-1326" b="-25758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585D60-BDC7-C101-BB57-2D52A59F8D98}"/>
                  </a:ext>
                </a:extLst>
              </p:cNvPr>
              <p:cNvSpPr txBox="1"/>
              <p:nvPr/>
            </p:nvSpPr>
            <p:spPr>
              <a:xfrm>
                <a:off x="8408203" y="1466871"/>
                <a:ext cx="1569660" cy="369332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A51C3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A51C30"/>
                          </a:solidFill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A51C3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585D60-BDC7-C101-BB57-2D52A59F8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203" y="1466871"/>
                <a:ext cx="1569660" cy="369332"/>
              </a:xfrm>
              <a:prstGeom prst="rect">
                <a:avLst/>
              </a:prstGeom>
              <a:blipFill>
                <a:blip r:embed="rId5"/>
                <a:stretch>
                  <a:fillRect l="-2344" t="-3125" r="-4688" b="-31250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56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0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68555"/>
            <a:ext cx="11493416" cy="767276"/>
          </a:xfrm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TL; DR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EF88-FE8A-164E-AAD8-841C0A32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DB0647-B0AF-3313-9719-AAA583F8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68" y="1405534"/>
            <a:ext cx="5058664" cy="4046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A43AC-8AF2-E0FA-2E23-0DAE65224727}"/>
              </a:ext>
            </a:extLst>
          </p:cNvPr>
          <p:cNvSpPr txBox="1"/>
          <p:nvPr/>
        </p:nvSpPr>
        <p:spPr>
          <a:xfrm>
            <a:off x="1603169" y="5530671"/>
            <a:ext cx="10687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Activation Function Demo!</a:t>
            </a:r>
          </a:p>
          <a:p>
            <a:br>
              <a:rPr lang="en-IN" b="1" i="0" u="none" strike="noStrike">
                <a:solidFill>
                  <a:srgbClr val="222222"/>
                </a:solidFill>
                <a:effectLst/>
                <a:latin typeface="Open Sans" panose="020F0502020204030204" pitchFamily="34" charset="0"/>
                <a:hlinkClick r:id="rId3" tooltip="Click here to redirect to the demo! "/>
              </a:rPr>
            </a:br>
            <a:r>
              <a:rPr lang="en-IN" b="1" i="0" u="none" strike="noStrike">
                <a:solidFill>
                  <a:srgbClr val="222222"/>
                </a:solidFill>
                <a:effectLst/>
                <a:latin typeface="Open Sans" panose="020F0502020204030204" pitchFamily="34" charset="0"/>
                <a:hlinkClick r:id="rId3" tooltip="Click here to redirect to the demo! "/>
              </a:rPr>
              <a:t>Visualising Activation Functions in Neural Networks</a:t>
            </a:r>
            <a:r>
              <a:rPr lang="en-IN" b="0" i="0">
                <a:solidFill>
                  <a:srgbClr val="222222"/>
                </a:solidFill>
                <a:effectLst/>
                <a:latin typeface="Open Sans" panose="020F0502020204030204" pitchFamily="34" charset="0"/>
                <a:hlinkClick r:id="rId3" tooltip="Click here to redirect to the demo! "/>
              </a:rPr>
              <a:t> - </a:t>
            </a:r>
            <a:r>
              <a:rPr lang="en-IN" b="0" i="0" u="none" strike="noStrike">
                <a:solidFill>
                  <a:srgbClr val="222222"/>
                </a:solidFill>
                <a:effectLst/>
                <a:latin typeface="Open Sans" panose="020F0502020204030204" pitchFamily="34" charset="0"/>
                <a:hlinkClick r:id="rId3" tooltip="Click here to redirect to the demo! "/>
              </a:rPr>
              <a:t>David Sheehan</a:t>
            </a:r>
            <a:endParaRPr lang="en-IN" b="0" i="0">
              <a:solidFill>
                <a:srgbClr val="222222"/>
              </a:solidFill>
              <a:effectLst/>
              <a:latin typeface="Open Sans" panose="020F050202020403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3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Activation function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 units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B6D37-238E-DD44-91D6-B50EB145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99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8452" y="983807"/>
                <a:ext cx="10772504" cy="5517577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TL;DR</a:t>
                </a:r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Cambria Math" charset="0"/>
                  </a:rPr>
                  <a:t>Regression: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MSE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51C3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51C30"/>
                        </a:solidFill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 b="0" i="0" smtClean="0">
                        <a:solidFill>
                          <a:srgbClr val="A51C3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A51C3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A51C3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A51C3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A51C3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>
                  <a:solidFill>
                    <a:srgbClr val="A51C30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2400" dirty="0"/>
              </a:p>
              <a:p>
                <a:pPr marL="342900" indent="-342900">
                  <a:spcBef>
                    <a:spcPts val="624"/>
                  </a:spcBef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Cambria Math" charset="0"/>
                  </a:rPr>
                  <a:t>Binary Classification: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Binary</a:t>
                </a:r>
                <a:r>
                  <a:rPr lang="en-US" sz="2400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Cross</a:t>
                </a:r>
                <a:r>
                  <a:rPr lang="en-US" sz="2400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Entropy</a:t>
                </a:r>
                <a:r>
                  <a:rPr lang="en-US" sz="2400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51C30"/>
                        </a:solidFill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>
                        <a:solidFill>
                          <a:srgbClr val="A51C3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solidFill>
                          <a:srgbClr val="A51C30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400" b="0" i="1" smtClean="0">
                                <a:solidFill>
                                  <a:srgbClr val="A51C3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400">
                                <a:solidFill>
                                  <a:srgbClr val="A51C3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(1−</m:t>
                                </m:r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A51C30"/>
                                </a:solidFill>
                                <a:latin typeface="Cambria Math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i="1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Multi-class Classification: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Cross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Entropy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A51C30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452" y="983807"/>
                <a:ext cx="10772504" cy="5517577"/>
              </a:xfrm>
              <a:blipFill>
                <a:blip r:embed="rId2"/>
                <a:stretch>
                  <a:fillRect l="-905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00D6-EF5B-104A-9CB8-3A50A941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8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5234782"/>
              </a:xfrm>
              <a:solidFill>
                <a:srgbClr val="F9F9F9"/>
              </a:solidFill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1176"/>
                  </a:spcBef>
                </a:pPr>
                <a:r>
                  <a:rPr lang="en-US" sz="3200" dirty="0">
                    <a:solidFill>
                      <a:schemeClr val="accent1"/>
                    </a:solidFill>
                  </a:rPr>
                  <a:t>Probabilistic modeling</a:t>
                </a:r>
                <a:endParaRPr lang="en-US" sz="36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10000"/>
                  </a:lnSpc>
                  <a:spcBef>
                    <a:spcPts val="1776"/>
                  </a:spcBef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Likelihood</a:t>
                </a:r>
                <a:r>
                  <a:rPr lang="en-US" sz="2400" b="0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b="0" dirty="0"/>
                  <a:t>for a given measurement: </a:t>
                </a:r>
                <a:endParaRPr lang="en-US" sz="2400" b="0" i="1" dirty="0">
                  <a:latin typeface="Cambria Math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776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953735"/>
                  </a:solidFill>
                  <a:latin typeface="Cambria Math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176"/>
                  </a:spcBef>
                </a:pPr>
                <a:r>
                  <a:rPr lang="en-US" sz="2400" b="0" dirty="0"/>
                  <a:t>If we assume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independency</a:t>
                </a:r>
                <a:r>
                  <a:rPr lang="en-US" sz="2400" dirty="0"/>
                  <a:t>, the likelihood for all measurements: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0" dirty="0">
                  <a:latin typeface="Cambria Math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176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>
                          <a:solidFill>
                            <a:srgbClr val="A51C30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2400" b="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rgbClr val="A51C30"/>
                  </a:solidFill>
                  <a:latin typeface="Cambria Math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176"/>
                  </a:spcBef>
                </a:pP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Maximize</a:t>
                </a:r>
                <a:r>
                  <a:rPr lang="en-US" sz="2400" b="1" dirty="0">
                    <a:solidFill>
                      <a:schemeClr val="tx2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likelihood, or equivalently </a:t>
                </a:r>
                <a:r>
                  <a:rPr lang="en-US" sz="2400" dirty="0">
                    <a:solidFill>
                      <a:schemeClr val="accent1"/>
                    </a:solidFill>
                    <a:latin typeface="Karla" charset="0"/>
                    <a:ea typeface="Karla" charset="0"/>
                    <a:cs typeface="Karla" charset="0"/>
                  </a:rPr>
                  <a:t>minimizing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–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ve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log-likelihood:</a:t>
                </a:r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>
                  <a:lnSpc>
                    <a:spcPct val="110000"/>
                  </a:lnSpc>
                  <a:spcBef>
                    <a:spcPts val="1176"/>
                  </a:spcBef>
                </a:pPr>
                <a:endParaRPr lang="en-US" sz="2400" i="1" dirty="0">
                  <a:latin typeface="Cambria Math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176"/>
                  </a:spcBef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5234782"/>
              </a:xfrm>
              <a:blipFill>
                <a:blip r:embed="rId2"/>
                <a:stretch>
                  <a:fillRect l="-1415" t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73235-843B-A74B-AE11-B2157B2C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4AA812-6B1D-6748-A68A-0757EC9AFC00}"/>
                  </a:ext>
                </a:extLst>
              </p:cNvPr>
              <p:cNvSpPr/>
              <p:nvPr/>
            </p:nvSpPr>
            <p:spPr>
              <a:xfrm>
                <a:off x="2806000" y="5197711"/>
                <a:ext cx="7400680" cy="988284"/>
              </a:xfrm>
              <a:prstGeom prst="rect">
                <a:avLst/>
              </a:prstGeom>
              <a:noFill/>
              <a:ln w="76200">
                <a:solidFill>
                  <a:srgbClr val="00206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7400680"/>
                          <a:gd name="connsiteY0" fmla="*/ 0 h 988284"/>
                          <a:gd name="connsiteX1" fmla="*/ 598782 w 7400680"/>
                          <a:gd name="connsiteY1" fmla="*/ 0 h 988284"/>
                          <a:gd name="connsiteX2" fmla="*/ 1049551 w 7400680"/>
                          <a:gd name="connsiteY2" fmla="*/ 0 h 988284"/>
                          <a:gd name="connsiteX3" fmla="*/ 1870354 w 7400680"/>
                          <a:gd name="connsiteY3" fmla="*/ 0 h 988284"/>
                          <a:gd name="connsiteX4" fmla="*/ 2469136 w 7400680"/>
                          <a:gd name="connsiteY4" fmla="*/ 0 h 988284"/>
                          <a:gd name="connsiteX5" fmla="*/ 3067918 w 7400680"/>
                          <a:gd name="connsiteY5" fmla="*/ 0 h 988284"/>
                          <a:gd name="connsiteX6" fmla="*/ 3888721 w 7400680"/>
                          <a:gd name="connsiteY6" fmla="*/ 0 h 988284"/>
                          <a:gd name="connsiteX7" fmla="*/ 4413496 w 7400680"/>
                          <a:gd name="connsiteY7" fmla="*/ 0 h 988284"/>
                          <a:gd name="connsiteX8" fmla="*/ 5234299 w 7400680"/>
                          <a:gd name="connsiteY8" fmla="*/ 0 h 988284"/>
                          <a:gd name="connsiteX9" fmla="*/ 6055102 w 7400680"/>
                          <a:gd name="connsiteY9" fmla="*/ 0 h 988284"/>
                          <a:gd name="connsiteX10" fmla="*/ 6727891 w 7400680"/>
                          <a:gd name="connsiteY10" fmla="*/ 0 h 988284"/>
                          <a:gd name="connsiteX11" fmla="*/ 7400680 w 7400680"/>
                          <a:gd name="connsiteY11" fmla="*/ 0 h 988284"/>
                          <a:gd name="connsiteX12" fmla="*/ 7400680 w 7400680"/>
                          <a:gd name="connsiteY12" fmla="*/ 484259 h 988284"/>
                          <a:gd name="connsiteX13" fmla="*/ 7400680 w 7400680"/>
                          <a:gd name="connsiteY13" fmla="*/ 988284 h 988284"/>
                          <a:gd name="connsiteX14" fmla="*/ 6727891 w 7400680"/>
                          <a:gd name="connsiteY14" fmla="*/ 988284 h 988284"/>
                          <a:gd name="connsiteX15" fmla="*/ 6203115 w 7400680"/>
                          <a:gd name="connsiteY15" fmla="*/ 988284 h 988284"/>
                          <a:gd name="connsiteX16" fmla="*/ 5530326 w 7400680"/>
                          <a:gd name="connsiteY16" fmla="*/ 988284 h 988284"/>
                          <a:gd name="connsiteX17" fmla="*/ 4709524 w 7400680"/>
                          <a:gd name="connsiteY17" fmla="*/ 988284 h 988284"/>
                          <a:gd name="connsiteX18" fmla="*/ 4036735 w 7400680"/>
                          <a:gd name="connsiteY18" fmla="*/ 988284 h 988284"/>
                          <a:gd name="connsiteX19" fmla="*/ 3585966 w 7400680"/>
                          <a:gd name="connsiteY19" fmla="*/ 988284 h 988284"/>
                          <a:gd name="connsiteX20" fmla="*/ 3061190 w 7400680"/>
                          <a:gd name="connsiteY20" fmla="*/ 988284 h 988284"/>
                          <a:gd name="connsiteX21" fmla="*/ 2240388 w 7400680"/>
                          <a:gd name="connsiteY21" fmla="*/ 988284 h 988284"/>
                          <a:gd name="connsiteX22" fmla="*/ 1567599 w 7400680"/>
                          <a:gd name="connsiteY22" fmla="*/ 988284 h 988284"/>
                          <a:gd name="connsiteX23" fmla="*/ 1042823 w 7400680"/>
                          <a:gd name="connsiteY23" fmla="*/ 988284 h 988284"/>
                          <a:gd name="connsiteX24" fmla="*/ 0 w 7400680"/>
                          <a:gd name="connsiteY24" fmla="*/ 988284 h 988284"/>
                          <a:gd name="connsiteX25" fmla="*/ 0 w 7400680"/>
                          <a:gd name="connsiteY25" fmla="*/ 523791 h 988284"/>
                          <a:gd name="connsiteX26" fmla="*/ 0 w 7400680"/>
                          <a:gd name="connsiteY26" fmla="*/ 0 h 9882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7400680" h="988284" extrusionOk="0">
                            <a:moveTo>
                              <a:pt x="0" y="0"/>
                            </a:moveTo>
                            <a:cubicBezTo>
                              <a:pt x="299159" y="27342"/>
                              <a:pt x="308283" y="-11704"/>
                              <a:pt x="598782" y="0"/>
                            </a:cubicBezTo>
                            <a:cubicBezTo>
                              <a:pt x="889281" y="11704"/>
                              <a:pt x="888602" y="-20156"/>
                              <a:pt x="1049551" y="0"/>
                            </a:cubicBezTo>
                            <a:cubicBezTo>
                              <a:pt x="1210500" y="20156"/>
                              <a:pt x="1535702" y="-3907"/>
                              <a:pt x="1870354" y="0"/>
                            </a:cubicBezTo>
                            <a:cubicBezTo>
                              <a:pt x="2205006" y="3907"/>
                              <a:pt x="2205031" y="1554"/>
                              <a:pt x="2469136" y="0"/>
                            </a:cubicBezTo>
                            <a:cubicBezTo>
                              <a:pt x="2733241" y="-1554"/>
                              <a:pt x="2917661" y="-22078"/>
                              <a:pt x="3067918" y="0"/>
                            </a:cubicBezTo>
                            <a:cubicBezTo>
                              <a:pt x="3218175" y="22078"/>
                              <a:pt x="3596062" y="38171"/>
                              <a:pt x="3888721" y="0"/>
                            </a:cubicBezTo>
                            <a:cubicBezTo>
                              <a:pt x="4181380" y="-38171"/>
                              <a:pt x="4259721" y="-10904"/>
                              <a:pt x="4413496" y="0"/>
                            </a:cubicBezTo>
                            <a:cubicBezTo>
                              <a:pt x="4567272" y="10904"/>
                              <a:pt x="4955198" y="-27265"/>
                              <a:pt x="5234299" y="0"/>
                            </a:cubicBezTo>
                            <a:cubicBezTo>
                              <a:pt x="5513400" y="27265"/>
                              <a:pt x="5766016" y="11764"/>
                              <a:pt x="6055102" y="0"/>
                            </a:cubicBezTo>
                            <a:cubicBezTo>
                              <a:pt x="6344188" y="-11764"/>
                              <a:pt x="6437400" y="11782"/>
                              <a:pt x="6727891" y="0"/>
                            </a:cubicBezTo>
                            <a:cubicBezTo>
                              <a:pt x="7018382" y="-11782"/>
                              <a:pt x="7249194" y="-6673"/>
                              <a:pt x="7400680" y="0"/>
                            </a:cubicBezTo>
                            <a:cubicBezTo>
                              <a:pt x="7421415" y="128509"/>
                              <a:pt x="7410987" y="353996"/>
                              <a:pt x="7400680" y="484259"/>
                            </a:cubicBezTo>
                            <a:cubicBezTo>
                              <a:pt x="7390373" y="614522"/>
                              <a:pt x="7409764" y="768784"/>
                              <a:pt x="7400680" y="988284"/>
                            </a:cubicBezTo>
                            <a:cubicBezTo>
                              <a:pt x="7110715" y="1020173"/>
                              <a:pt x="7011149" y="980084"/>
                              <a:pt x="6727891" y="988284"/>
                            </a:cubicBezTo>
                            <a:cubicBezTo>
                              <a:pt x="6444633" y="996484"/>
                              <a:pt x="6368165" y="965309"/>
                              <a:pt x="6203115" y="988284"/>
                            </a:cubicBezTo>
                            <a:cubicBezTo>
                              <a:pt x="6038065" y="1011259"/>
                              <a:pt x="5799382" y="1011757"/>
                              <a:pt x="5530326" y="988284"/>
                            </a:cubicBezTo>
                            <a:cubicBezTo>
                              <a:pt x="5261270" y="964811"/>
                              <a:pt x="4880276" y="986007"/>
                              <a:pt x="4709524" y="988284"/>
                            </a:cubicBezTo>
                            <a:cubicBezTo>
                              <a:pt x="4538772" y="990561"/>
                              <a:pt x="4364019" y="973785"/>
                              <a:pt x="4036735" y="988284"/>
                            </a:cubicBezTo>
                            <a:cubicBezTo>
                              <a:pt x="3709451" y="1002783"/>
                              <a:pt x="3679791" y="988411"/>
                              <a:pt x="3585966" y="988284"/>
                            </a:cubicBezTo>
                            <a:cubicBezTo>
                              <a:pt x="3492141" y="988157"/>
                              <a:pt x="3287784" y="970526"/>
                              <a:pt x="3061190" y="988284"/>
                            </a:cubicBezTo>
                            <a:cubicBezTo>
                              <a:pt x="2834596" y="1006042"/>
                              <a:pt x="2444594" y="1002809"/>
                              <a:pt x="2240388" y="988284"/>
                            </a:cubicBezTo>
                            <a:cubicBezTo>
                              <a:pt x="2036182" y="973759"/>
                              <a:pt x="1869717" y="1016238"/>
                              <a:pt x="1567599" y="988284"/>
                            </a:cubicBezTo>
                            <a:cubicBezTo>
                              <a:pt x="1265481" y="960330"/>
                              <a:pt x="1268570" y="1004511"/>
                              <a:pt x="1042823" y="988284"/>
                            </a:cubicBezTo>
                            <a:cubicBezTo>
                              <a:pt x="817076" y="972057"/>
                              <a:pt x="346278" y="958864"/>
                              <a:pt x="0" y="988284"/>
                            </a:cubicBezTo>
                            <a:cubicBezTo>
                              <a:pt x="12612" y="790365"/>
                              <a:pt x="-14484" y="711567"/>
                              <a:pt x="0" y="523791"/>
                            </a:cubicBezTo>
                            <a:cubicBezTo>
                              <a:pt x="14484" y="336015"/>
                              <a:pt x="13769" y="22371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>
                          <a:solidFill>
                            <a:srgbClr val="A51C3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2400" b="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sz="2400" b="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sz="2400" b="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A51C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A51C3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A51C3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solidFill>
                                                <a:srgbClr val="A51C3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A51C30"/>
                                          </a:solidFill>
                                          <a:latin typeface="Cambria Math" charset="0"/>
                                        </a:rPr>
                                        <m:t>𝑊</m:t>
                                      </m:r>
                                      <m:r>
                                        <a:rPr lang="en-US" sz="2400" b="0" i="1">
                                          <a:solidFill>
                                            <a:srgbClr val="A51C30"/>
                                          </a:solidFill>
                                          <a:latin typeface="Cambria Math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A51C3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A51C3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solidFill>
                                                <a:srgbClr val="A51C3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>
                  <a:solidFill>
                    <a:srgbClr val="953735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D4AA812-6B1D-6748-A68A-0757EC9AF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000" y="5197711"/>
                <a:ext cx="7400680" cy="9882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206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7400680"/>
                          <a:gd name="connsiteY0" fmla="*/ 0 h 988284"/>
                          <a:gd name="connsiteX1" fmla="*/ 598782 w 7400680"/>
                          <a:gd name="connsiteY1" fmla="*/ 0 h 988284"/>
                          <a:gd name="connsiteX2" fmla="*/ 1049551 w 7400680"/>
                          <a:gd name="connsiteY2" fmla="*/ 0 h 988284"/>
                          <a:gd name="connsiteX3" fmla="*/ 1870354 w 7400680"/>
                          <a:gd name="connsiteY3" fmla="*/ 0 h 988284"/>
                          <a:gd name="connsiteX4" fmla="*/ 2469136 w 7400680"/>
                          <a:gd name="connsiteY4" fmla="*/ 0 h 988284"/>
                          <a:gd name="connsiteX5" fmla="*/ 3067918 w 7400680"/>
                          <a:gd name="connsiteY5" fmla="*/ 0 h 988284"/>
                          <a:gd name="connsiteX6" fmla="*/ 3888721 w 7400680"/>
                          <a:gd name="connsiteY6" fmla="*/ 0 h 988284"/>
                          <a:gd name="connsiteX7" fmla="*/ 4413496 w 7400680"/>
                          <a:gd name="connsiteY7" fmla="*/ 0 h 988284"/>
                          <a:gd name="connsiteX8" fmla="*/ 5234299 w 7400680"/>
                          <a:gd name="connsiteY8" fmla="*/ 0 h 988284"/>
                          <a:gd name="connsiteX9" fmla="*/ 6055102 w 7400680"/>
                          <a:gd name="connsiteY9" fmla="*/ 0 h 988284"/>
                          <a:gd name="connsiteX10" fmla="*/ 6727891 w 7400680"/>
                          <a:gd name="connsiteY10" fmla="*/ 0 h 988284"/>
                          <a:gd name="connsiteX11" fmla="*/ 7400680 w 7400680"/>
                          <a:gd name="connsiteY11" fmla="*/ 0 h 988284"/>
                          <a:gd name="connsiteX12" fmla="*/ 7400680 w 7400680"/>
                          <a:gd name="connsiteY12" fmla="*/ 484259 h 988284"/>
                          <a:gd name="connsiteX13" fmla="*/ 7400680 w 7400680"/>
                          <a:gd name="connsiteY13" fmla="*/ 988284 h 988284"/>
                          <a:gd name="connsiteX14" fmla="*/ 6727891 w 7400680"/>
                          <a:gd name="connsiteY14" fmla="*/ 988284 h 988284"/>
                          <a:gd name="connsiteX15" fmla="*/ 6203115 w 7400680"/>
                          <a:gd name="connsiteY15" fmla="*/ 988284 h 988284"/>
                          <a:gd name="connsiteX16" fmla="*/ 5530326 w 7400680"/>
                          <a:gd name="connsiteY16" fmla="*/ 988284 h 988284"/>
                          <a:gd name="connsiteX17" fmla="*/ 4709524 w 7400680"/>
                          <a:gd name="connsiteY17" fmla="*/ 988284 h 988284"/>
                          <a:gd name="connsiteX18" fmla="*/ 4036735 w 7400680"/>
                          <a:gd name="connsiteY18" fmla="*/ 988284 h 988284"/>
                          <a:gd name="connsiteX19" fmla="*/ 3585966 w 7400680"/>
                          <a:gd name="connsiteY19" fmla="*/ 988284 h 988284"/>
                          <a:gd name="connsiteX20" fmla="*/ 3061190 w 7400680"/>
                          <a:gd name="connsiteY20" fmla="*/ 988284 h 988284"/>
                          <a:gd name="connsiteX21" fmla="*/ 2240388 w 7400680"/>
                          <a:gd name="connsiteY21" fmla="*/ 988284 h 988284"/>
                          <a:gd name="connsiteX22" fmla="*/ 1567599 w 7400680"/>
                          <a:gd name="connsiteY22" fmla="*/ 988284 h 988284"/>
                          <a:gd name="connsiteX23" fmla="*/ 1042823 w 7400680"/>
                          <a:gd name="connsiteY23" fmla="*/ 988284 h 988284"/>
                          <a:gd name="connsiteX24" fmla="*/ 0 w 7400680"/>
                          <a:gd name="connsiteY24" fmla="*/ 988284 h 988284"/>
                          <a:gd name="connsiteX25" fmla="*/ 0 w 7400680"/>
                          <a:gd name="connsiteY25" fmla="*/ 523791 h 988284"/>
                          <a:gd name="connsiteX26" fmla="*/ 0 w 7400680"/>
                          <a:gd name="connsiteY26" fmla="*/ 0 h 9882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7400680" h="988284" extrusionOk="0">
                            <a:moveTo>
                              <a:pt x="0" y="0"/>
                            </a:moveTo>
                            <a:cubicBezTo>
                              <a:pt x="299159" y="27342"/>
                              <a:pt x="308283" y="-11704"/>
                              <a:pt x="598782" y="0"/>
                            </a:cubicBezTo>
                            <a:cubicBezTo>
                              <a:pt x="889281" y="11704"/>
                              <a:pt x="888602" y="-20156"/>
                              <a:pt x="1049551" y="0"/>
                            </a:cubicBezTo>
                            <a:cubicBezTo>
                              <a:pt x="1210500" y="20156"/>
                              <a:pt x="1535702" y="-3907"/>
                              <a:pt x="1870354" y="0"/>
                            </a:cubicBezTo>
                            <a:cubicBezTo>
                              <a:pt x="2205006" y="3907"/>
                              <a:pt x="2205031" y="1554"/>
                              <a:pt x="2469136" y="0"/>
                            </a:cubicBezTo>
                            <a:cubicBezTo>
                              <a:pt x="2733241" y="-1554"/>
                              <a:pt x="2917661" y="-22078"/>
                              <a:pt x="3067918" y="0"/>
                            </a:cubicBezTo>
                            <a:cubicBezTo>
                              <a:pt x="3218175" y="22078"/>
                              <a:pt x="3596062" y="38171"/>
                              <a:pt x="3888721" y="0"/>
                            </a:cubicBezTo>
                            <a:cubicBezTo>
                              <a:pt x="4181380" y="-38171"/>
                              <a:pt x="4259721" y="-10904"/>
                              <a:pt x="4413496" y="0"/>
                            </a:cubicBezTo>
                            <a:cubicBezTo>
                              <a:pt x="4567272" y="10904"/>
                              <a:pt x="4955198" y="-27265"/>
                              <a:pt x="5234299" y="0"/>
                            </a:cubicBezTo>
                            <a:cubicBezTo>
                              <a:pt x="5513400" y="27265"/>
                              <a:pt x="5766016" y="11764"/>
                              <a:pt x="6055102" y="0"/>
                            </a:cubicBezTo>
                            <a:cubicBezTo>
                              <a:pt x="6344188" y="-11764"/>
                              <a:pt x="6437400" y="11782"/>
                              <a:pt x="6727891" y="0"/>
                            </a:cubicBezTo>
                            <a:cubicBezTo>
                              <a:pt x="7018382" y="-11782"/>
                              <a:pt x="7249194" y="-6673"/>
                              <a:pt x="7400680" y="0"/>
                            </a:cubicBezTo>
                            <a:cubicBezTo>
                              <a:pt x="7421415" y="128509"/>
                              <a:pt x="7410987" y="353996"/>
                              <a:pt x="7400680" y="484259"/>
                            </a:cubicBezTo>
                            <a:cubicBezTo>
                              <a:pt x="7390373" y="614522"/>
                              <a:pt x="7409764" y="768784"/>
                              <a:pt x="7400680" y="988284"/>
                            </a:cubicBezTo>
                            <a:cubicBezTo>
                              <a:pt x="7110715" y="1020173"/>
                              <a:pt x="7011149" y="980084"/>
                              <a:pt x="6727891" y="988284"/>
                            </a:cubicBezTo>
                            <a:cubicBezTo>
                              <a:pt x="6444633" y="996484"/>
                              <a:pt x="6368165" y="965309"/>
                              <a:pt x="6203115" y="988284"/>
                            </a:cubicBezTo>
                            <a:cubicBezTo>
                              <a:pt x="6038065" y="1011259"/>
                              <a:pt x="5799382" y="1011757"/>
                              <a:pt x="5530326" y="988284"/>
                            </a:cubicBezTo>
                            <a:cubicBezTo>
                              <a:pt x="5261270" y="964811"/>
                              <a:pt x="4880276" y="986007"/>
                              <a:pt x="4709524" y="988284"/>
                            </a:cubicBezTo>
                            <a:cubicBezTo>
                              <a:pt x="4538772" y="990561"/>
                              <a:pt x="4364019" y="973785"/>
                              <a:pt x="4036735" y="988284"/>
                            </a:cubicBezTo>
                            <a:cubicBezTo>
                              <a:pt x="3709451" y="1002783"/>
                              <a:pt x="3679791" y="988411"/>
                              <a:pt x="3585966" y="988284"/>
                            </a:cubicBezTo>
                            <a:cubicBezTo>
                              <a:pt x="3492141" y="988157"/>
                              <a:pt x="3287784" y="970526"/>
                              <a:pt x="3061190" y="988284"/>
                            </a:cubicBezTo>
                            <a:cubicBezTo>
                              <a:pt x="2834596" y="1006042"/>
                              <a:pt x="2444594" y="1002809"/>
                              <a:pt x="2240388" y="988284"/>
                            </a:cubicBezTo>
                            <a:cubicBezTo>
                              <a:pt x="2036182" y="973759"/>
                              <a:pt x="1869717" y="1016238"/>
                              <a:pt x="1567599" y="988284"/>
                            </a:cubicBezTo>
                            <a:cubicBezTo>
                              <a:pt x="1265481" y="960330"/>
                              <a:pt x="1268570" y="1004511"/>
                              <a:pt x="1042823" y="988284"/>
                            </a:cubicBezTo>
                            <a:cubicBezTo>
                              <a:pt x="817076" y="972057"/>
                              <a:pt x="346278" y="958864"/>
                              <a:pt x="0" y="988284"/>
                            </a:cubicBezTo>
                            <a:cubicBezTo>
                              <a:pt x="12612" y="790365"/>
                              <a:pt x="-14484" y="711567"/>
                              <a:pt x="0" y="523791"/>
                            </a:cubicBezTo>
                            <a:cubicBezTo>
                              <a:pt x="14484" y="336015"/>
                              <a:pt x="13769" y="22371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00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8452" y="983807"/>
                <a:ext cx="10772504" cy="5782118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Do not need to design separate loss functions if we follow the probabilistic modeling approach, i.e., minimize the –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likelihood function.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Examples: </a:t>
                </a:r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Distribution is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Normal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/>
                  <a:t>then –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log-likelihood is </a:t>
                </a:r>
                <a14:m>
                  <m:oMath xmlns:m="http://schemas.openxmlformats.org/officeDocument/2006/math">
                    <m:r>
                      <a:rPr lang="en-US" sz="2400" b="1" smtClean="0">
                        <a:solidFill>
                          <a:srgbClr val="A51C3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𝐌𝐒𝐄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√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A51C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A51C3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A51C3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A51C3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A51C3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A51C3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A51C3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A51C3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A51C3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rgbClr val="A51C30"/>
                  </a:solidFill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51C3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51C30"/>
                        </a:solidFill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 b="0" i="0" smtClean="0">
                        <a:solidFill>
                          <a:srgbClr val="A51C3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A51C3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A51C3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A51C3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A51C3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algn="ctr">
                  <a:spcAft>
                    <a:spcPts val="600"/>
                  </a:spcAft>
                </a:pPr>
                <a:endParaRPr lang="en-US" sz="2000" dirty="0"/>
              </a:p>
              <a:p>
                <a:pPr marL="342900" indent="-342900">
                  <a:spcBef>
                    <a:spcPts val="624"/>
                  </a:spcBef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sz="2400" dirty="0"/>
                  <a:t>Distribution is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Bernoulli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/>
                  <a:t>then –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log-likelihood is </a:t>
                </a:r>
                <a:r>
                  <a:rPr lang="en-US" sz="2400" b="1" dirty="0">
                    <a:solidFill>
                      <a:srgbClr val="A51C30"/>
                    </a:solidFill>
                  </a:rPr>
                  <a:t>Binary Cross-Entropy</a:t>
                </a:r>
                <a:r>
                  <a:rPr lang="en-US" sz="2400" dirty="0"/>
                  <a:t>:</a:t>
                </a:r>
              </a:p>
              <a:p>
                <a:pPr algn="ctr">
                  <a:spcBef>
                    <a:spcPts val="624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i="1" dirty="0">
                  <a:solidFill>
                    <a:srgbClr val="A51C30"/>
                  </a:solidFill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51C3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51C30"/>
                        </a:solidFill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>
                        <a:solidFill>
                          <a:srgbClr val="A51C3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solidFill>
                          <a:srgbClr val="A51C30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400" b="0" i="1" smtClean="0">
                                <a:solidFill>
                                  <a:srgbClr val="A51C3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400">
                                <a:solidFill>
                                  <a:srgbClr val="A51C3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(1−</m:t>
                                </m:r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A51C30"/>
                                </a:solidFill>
                                <a:latin typeface="Cambria Math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A51C3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A51C30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452" y="983807"/>
                <a:ext cx="10772504" cy="5782118"/>
              </a:xfrm>
              <a:blipFill>
                <a:blip r:embed="rId2"/>
                <a:stretch>
                  <a:fillRect l="-905" t="-843" b="-12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00D6-EF5B-104A-9CB8-3A50A941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D76F3B-C155-1848-A814-2A25CA880A55}"/>
              </a:ext>
            </a:extLst>
          </p:cNvPr>
          <p:cNvSpPr/>
          <p:nvPr/>
        </p:nvSpPr>
        <p:spPr>
          <a:xfrm>
            <a:off x="3113903" y="2854411"/>
            <a:ext cx="5399902" cy="1660352"/>
          </a:xfrm>
          <a:prstGeom prst="rect">
            <a:avLst/>
          </a:prstGeom>
          <a:noFill/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49962-02E5-A343-879A-59618E59AC78}"/>
              </a:ext>
            </a:extLst>
          </p:cNvPr>
          <p:cNvSpPr/>
          <p:nvPr/>
        </p:nvSpPr>
        <p:spPr>
          <a:xfrm>
            <a:off x="2323070" y="5405793"/>
            <a:ext cx="7545859" cy="1235676"/>
          </a:xfrm>
          <a:prstGeom prst="rect">
            <a:avLst/>
          </a:prstGeom>
          <a:noFill/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3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Activation function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B6D37-238E-DD44-91D6-B50EB145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04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40E9-DC9D-4D2C-EA6D-6B3A8744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Karla Medium" pitchFamily="2" charset="0"/>
              </a:rPr>
              <a:t>Output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1F835-F644-2092-D861-1FC812B34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3" y="1317857"/>
            <a:ext cx="7980892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Think of a </a:t>
            </a:r>
            <a:r>
              <a:rPr lang="en-US" sz="2400" dirty="0">
                <a:solidFill>
                  <a:schemeClr val="accent1"/>
                </a:solidFill>
              </a:rPr>
              <a:t>neural network </a:t>
            </a:r>
            <a:r>
              <a:rPr lang="en-US" sz="2400" dirty="0"/>
              <a:t>as a master chef preparing a donut.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58ED5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accent1"/>
                </a:solidFill>
              </a:rPr>
              <a:t>output units </a:t>
            </a:r>
            <a:r>
              <a:rPr lang="en-US" sz="2400" dirty="0"/>
              <a:t>are like the finished donuts that are served to the customers.</a:t>
            </a:r>
            <a:endParaRPr lang="en-US" sz="2400" dirty="0">
              <a:solidFill>
                <a:srgbClr val="558ED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A4D14-0FD1-462F-5D1A-F8558C7F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63DAF-E519-EE97-50B4-F94C5652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976" y="1063531"/>
            <a:ext cx="2975969" cy="525754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D313B8-2F5C-25EC-7E6A-FB690B4CD05A}"/>
              </a:ext>
            </a:extLst>
          </p:cNvPr>
          <p:cNvSpPr txBox="1"/>
          <p:nvPr/>
        </p:nvSpPr>
        <p:spPr>
          <a:xfrm>
            <a:off x="8989244" y="5239512"/>
            <a:ext cx="248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rla" pitchFamily="2" charset="0"/>
              </a:rPr>
              <a:t>The master chef</a:t>
            </a:r>
          </a:p>
        </p:txBody>
      </p:sp>
      <p:pic>
        <p:nvPicPr>
          <p:cNvPr id="9" name="Picture 8" descr="A cartoon of a person holding a donut">
            <a:extLst>
              <a:ext uri="{FF2B5EF4-FFF2-40B4-BE49-F238E27FC236}">
                <a16:creationId xmlns:a16="http://schemas.microsoft.com/office/drawing/2014/main" id="{F8D7611E-3449-39E1-B18C-AEA7CBF8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30" y="35433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Output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E43AE-8F1D-5846-AA0A-CB8AFF49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926033"/>
              </p:ext>
            </p:extLst>
          </p:nvPr>
        </p:nvGraphicFramePr>
        <p:xfrm>
          <a:off x="1746035" y="2316480"/>
          <a:ext cx="8904035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08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</a:t>
                      </a:r>
                      <a:r>
                        <a:rPr lang="en-US" baseline="0"/>
                        <a:t> layer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Loss </a:t>
                      </a:r>
                      <a:r>
                        <a:rPr lang="en-US" baseline="0"/>
                        <a:t>Function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Bernoulli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Binary</a:t>
                      </a:r>
                      <a:r>
                        <a:rPr lang="en-US" baseline="0"/>
                        <a:t> Cross Entropy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25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4370391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/>
              <a:t>Anatomy of a NN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Activation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Architecture</a:t>
            </a:r>
          </a:p>
          <a:p>
            <a:pPr>
              <a:spcAft>
                <a:spcPts val="1200"/>
              </a:spcAft>
            </a:pP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E93C-47D8-064B-A9C2-87656C17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5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Karla Medium" pitchFamily="2" charset="0"/>
              </a:rPr>
              <a:t>Output Units - Binary Classification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D706D-5C85-F742-8755-5DA9C84D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A6D63B-68A4-0750-6BAE-2A3623E8A6E7}"/>
              </a:ext>
            </a:extLst>
          </p:cNvPr>
          <p:cNvGrpSpPr/>
          <p:nvPr/>
        </p:nvGrpSpPr>
        <p:grpSpPr>
          <a:xfrm>
            <a:off x="2556959" y="1270660"/>
            <a:ext cx="4804736" cy="2378618"/>
            <a:chOff x="3083901" y="1751546"/>
            <a:chExt cx="7001218" cy="325355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59DA19-03C3-4273-8ADF-479736198B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4859" y="1771045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F4D5800-FD12-12AC-70E1-B6A58FD72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8082" y="3051433"/>
              <a:ext cx="727037" cy="731520"/>
            </a:xfrm>
            <a:prstGeom prst="ellipse">
              <a:avLst/>
            </a:prstGeom>
            <a:solidFill>
              <a:srgbClr val="F7964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DF83C6-B4F1-DB71-F738-0D0B05565D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2865" y="2604491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C0AAEC-1E5C-C804-BB14-D5810A816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9524" y="3439497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3474F2-C6A7-475B-B5E2-14CBA580DA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8660" y="4273577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1CE3D8-C016-B7DC-D359-307AD00D00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9635" y="1751546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485999-9460-502F-446F-97CC73362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641" y="2584992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2E86EA-FE5B-74F1-F0BB-E8AD077664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300" y="3419998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F0C08F-433E-F23A-F652-EE250ADC8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36" y="4254078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821EBF-D5D5-53AD-BEC9-A2B2AAB11FE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3083901" y="2136805"/>
              <a:ext cx="1380958" cy="84067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AC5617-3F31-0857-F1A5-E598E667BE6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083901" y="2970251"/>
              <a:ext cx="1378964" cy="722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577E4B-5695-D11B-AC8C-FF9330D79386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083901" y="2977476"/>
              <a:ext cx="1375623" cy="8277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45BA93-6500-CFD9-71B6-F49C778F4D2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083901" y="2977476"/>
              <a:ext cx="1374759" cy="166186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DB14B5-62B1-86F2-0F54-EEE04B119990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3126041" y="2136805"/>
              <a:ext cx="1338818" cy="172072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7F819A6-0B0F-8A34-4C43-CE738FEFB738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126041" y="2970251"/>
              <a:ext cx="1336824" cy="88727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7D2AC0-180D-C24F-9B62-1BFEDEFCC2B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3126041" y="3805257"/>
              <a:ext cx="1333483" cy="5226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E58385-1F4E-8B1B-22D0-CD5749425ABD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126041" y="3857526"/>
              <a:ext cx="1332619" cy="78181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1C6D96-C071-A521-E53F-4C0D3E81EDE1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 flipV="1">
              <a:off x="5191896" y="2117306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8E4D547-95FE-6555-B2EF-3FF581A40447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5191896" y="2136805"/>
              <a:ext cx="1855745" cy="81394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8B6754-5C44-A0FB-FC9A-2D40CD9FADA6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>
              <a:off x="5191896" y="2136805"/>
              <a:ext cx="1852404" cy="164895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52147B2-7795-6CA5-657C-C4D20F627FFC}"/>
                </a:ext>
              </a:extLst>
            </p:cNvPr>
            <p:cNvCxnSpPr>
              <a:cxnSpLocks/>
              <a:stCxn id="4" idx="6"/>
              <a:endCxn id="13" idx="2"/>
            </p:cNvCxnSpPr>
            <p:nvPr/>
          </p:nvCxnSpPr>
          <p:spPr>
            <a:xfrm>
              <a:off x="5191896" y="2136805"/>
              <a:ext cx="1851540" cy="248303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730ACB-8195-CF1A-E150-89C4F18F85EF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5189902" y="2117306"/>
              <a:ext cx="1859733" cy="85294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7DA002-985A-DAA1-20B7-BC443DD0581C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 flipV="1">
              <a:off x="5189902" y="2950752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702E6A2-5A43-5877-BCC9-212B30130F11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5189902" y="2970251"/>
              <a:ext cx="1854398" cy="81550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11E33AE-EF40-EF9A-9DB5-8C14D3318CFB}"/>
                </a:ext>
              </a:extLst>
            </p:cNvPr>
            <p:cNvCxnSpPr>
              <a:cxnSpLocks/>
              <a:stCxn id="6" idx="6"/>
              <a:endCxn id="13" idx="2"/>
            </p:cNvCxnSpPr>
            <p:nvPr/>
          </p:nvCxnSpPr>
          <p:spPr>
            <a:xfrm>
              <a:off x="5189902" y="2970251"/>
              <a:ext cx="1853534" cy="16495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8390542-F37A-98D9-B934-EB621FEBFB69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5186561" y="2117306"/>
              <a:ext cx="1863074" cy="168795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FA36F0E-121B-2325-5C3C-DB6DE20EA5C8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5186561" y="2950752"/>
              <a:ext cx="1861080" cy="85450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E58D048-39F2-2714-1912-B0CB7FBCEBE5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5186561" y="378575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8758939-6615-A204-735C-77A6089BDEDB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5186561" y="3805257"/>
              <a:ext cx="1856875" cy="8145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2A1AB80-D5F5-D260-5719-5626EDE715E9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5185697" y="2117306"/>
              <a:ext cx="1863938" cy="252203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3506FE1-9BC8-68E5-079C-992644EC46BA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5185697" y="2950752"/>
              <a:ext cx="1861944" cy="168858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CB08E06-463A-6B43-314F-79347D0E0FC8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5185697" y="3785758"/>
              <a:ext cx="1858603" cy="85357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FC059B3-409F-A227-90C9-F1B3EE89F42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5185697" y="461983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6B960BE-FED8-9F67-5301-3BBCBDEECE8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7764274" y="3417193"/>
              <a:ext cx="1593808" cy="118772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521DC7E-A7B3-A524-5432-6AEB91416A41}"/>
                </a:ext>
              </a:extLst>
            </p:cNvPr>
            <p:cNvCxnSpPr>
              <a:cxnSpLocks/>
              <a:stCxn id="12" idx="6"/>
              <a:endCxn id="5" idx="2"/>
            </p:cNvCxnSpPr>
            <p:nvPr/>
          </p:nvCxnSpPr>
          <p:spPr>
            <a:xfrm flipV="1">
              <a:off x="7771337" y="3417193"/>
              <a:ext cx="1586745" cy="36856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CC977FB-CF75-1297-72D6-88272F34F24C}"/>
                </a:ext>
              </a:extLst>
            </p:cNvPr>
            <p:cNvCxnSpPr>
              <a:cxnSpLocks/>
              <a:stCxn id="11" idx="6"/>
              <a:endCxn id="5" idx="2"/>
            </p:cNvCxnSpPr>
            <p:nvPr/>
          </p:nvCxnSpPr>
          <p:spPr>
            <a:xfrm>
              <a:off x="7774678" y="2950752"/>
              <a:ext cx="1583404" cy="46644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EE868A5-9D1A-3315-8811-22F4D46F4607}"/>
                </a:ext>
              </a:extLst>
            </p:cNvPr>
            <p:cNvCxnSpPr>
              <a:cxnSpLocks/>
              <a:stCxn id="10" idx="6"/>
              <a:endCxn id="5" idx="2"/>
            </p:cNvCxnSpPr>
            <p:nvPr/>
          </p:nvCxnSpPr>
          <p:spPr>
            <a:xfrm>
              <a:off x="7776672" y="2117306"/>
              <a:ext cx="1581410" cy="12998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5D741AA-4CF4-5840-554C-7E9C51E9E99B}"/>
              </a:ext>
            </a:extLst>
          </p:cNvPr>
          <p:cNvSpPr txBox="1"/>
          <p:nvPr/>
        </p:nvSpPr>
        <p:spPr>
          <a:xfrm>
            <a:off x="6581875" y="2870560"/>
            <a:ext cx="610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UNIT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itchFamily="2" charset="0"/>
              </a:rPr>
              <a:t>Output Units - Binary Classification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D706D-5C85-F742-8755-5DA9C84D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A6D63B-68A4-0750-6BAE-2A3623E8A6E7}"/>
              </a:ext>
            </a:extLst>
          </p:cNvPr>
          <p:cNvGrpSpPr/>
          <p:nvPr/>
        </p:nvGrpSpPr>
        <p:grpSpPr>
          <a:xfrm>
            <a:off x="2556959" y="1270660"/>
            <a:ext cx="4804736" cy="2378618"/>
            <a:chOff x="3083901" y="1751546"/>
            <a:chExt cx="7001218" cy="325355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59DA19-03C3-4273-8ADF-479736198B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4859" y="1771045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F4D5800-FD12-12AC-70E1-B6A58FD72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8082" y="3051433"/>
              <a:ext cx="727037" cy="731520"/>
            </a:xfrm>
            <a:prstGeom prst="ellipse">
              <a:avLst/>
            </a:prstGeom>
            <a:solidFill>
              <a:srgbClr val="F7964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DF83C6-B4F1-DB71-F738-0D0B05565D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2865" y="2604491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C0AAEC-1E5C-C804-BB14-D5810A816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9524" y="3439497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3474F2-C6A7-475B-B5E2-14CBA580DA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8660" y="4273577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1CE3D8-C016-B7DC-D359-307AD00D00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9635" y="1751546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485999-9460-502F-446F-97CC73362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641" y="2584992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2E86EA-FE5B-74F1-F0BB-E8AD077664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300" y="3419998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F0C08F-433E-F23A-F652-EE250ADC8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36" y="4254078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821EBF-D5D5-53AD-BEC9-A2B2AAB11FE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3083901" y="2136805"/>
              <a:ext cx="1380958" cy="84067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AC5617-3F31-0857-F1A5-E598E667BE6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083901" y="2970251"/>
              <a:ext cx="1378964" cy="722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577E4B-5695-D11B-AC8C-FF9330D79386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083901" y="2977476"/>
              <a:ext cx="1375623" cy="8277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45BA93-6500-CFD9-71B6-F49C778F4D2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083901" y="2977476"/>
              <a:ext cx="1374759" cy="166186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DB14B5-62B1-86F2-0F54-EEE04B119990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3126041" y="2136805"/>
              <a:ext cx="1338818" cy="172072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7F819A6-0B0F-8A34-4C43-CE738FEFB738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126041" y="2970251"/>
              <a:ext cx="1336824" cy="88727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7D2AC0-180D-C24F-9B62-1BFEDEFCC2B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3126041" y="3805257"/>
              <a:ext cx="1333483" cy="5226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E58385-1F4E-8B1B-22D0-CD5749425ABD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126041" y="3857526"/>
              <a:ext cx="1332619" cy="78181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1C6D96-C071-A521-E53F-4C0D3E81EDE1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 flipV="1">
              <a:off x="5191896" y="2117306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8E4D547-95FE-6555-B2EF-3FF581A40447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5191896" y="2136805"/>
              <a:ext cx="1855745" cy="81394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8B6754-5C44-A0FB-FC9A-2D40CD9FADA6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>
              <a:off x="5191896" y="2136805"/>
              <a:ext cx="1852404" cy="164895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52147B2-7795-6CA5-657C-C4D20F627FFC}"/>
                </a:ext>
              </a:extLst>
            </p:cNvPr>
            <p:cNvCxnSpPr>
              <a:cxnSpLocks/>
              <a:stCxn id="4" idx="6"/>
              <a:endCxn id="13" idx="2"/>
            </p:cNvCxnSpPr>
            <p:nvPr/>
          </p:nvCxnSpPr>
          <p:spPr>
            <a:xfrm>
              <a:off x="5191896" y="2136805"/>
              <a:ext cx="1851540" cy="248303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730ACB-8195-CF1A-E150-89C4F18F85EF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5189902" y="2117306"/>
              <a:ext cx="1859733" cy="85294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7DA002-985A-DAA1-20B7-BC443DD0581C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 flipV="1">
              <a:off x="5189902" y="2950752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702E6A2-5A43-5877-BCC9-212B30130F11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5189902" y="2970251"/>
              <a:ext cx="1854398" cy="81550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11E33AE-EF40-EF9A-9DB5-8C14D3318CFB}"/>
                </a:ext>
              </a:extLst>
            </p:cNvPr>
            <p:cNvCxnSpPr>
              <a:cxnSpLocks/>
              <a:stCxn id="6" idx="6"/>
              <a:endCxn id="13" idx="2"/>
            </p:cNvCxnSpPr>
            <p:nvPr/>
          </p:nvCxnSpPr>
          <p:spPr>
            <a:xfrm>
              <a:off x="5189902" y="2970251"/>
              <a:ext cx="1853534" cy="16495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8390542-F37A-98D9-B934-EB621FEBFB69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5186561" y="2117306"/>
              <a:ext cx="1863074" cy="168795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FA36F0E-121B-2325-5C3C-DB6DE20EA5C8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5186561" y="2950752"/>
              <a:ext cx="1861080" cy="85450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E58D048-39F2-2714-1912-B0CB7FBCEBE5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5186561" y="378575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8758939-6615-A204-735C-77A6089BDEDB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5186561" y="3805257"/>
              <a:ext cx="1856875" cy="8145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2A1AB80-D5F5-D260-5719-5626EDE715E9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5185697" y="2117306"/>
              <a:ext cx="1863938" cy="252203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3506FE1-9BC8-68E5-079C-992644EC46BA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5185697" y="2950752"/>
              <a:ext cx="1861944" cy="168858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CB08E06-463A-6B43-314F-79347D0E0FC8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5185697" y="3785758"/>
              <a:ext cx="1858603" cy="85357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FC059B3-409F-A227-90C9-F1B3EE89F42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5185697" y="461983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6B960BE-FED8-9F67-5301-3BBCBDEECE8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7764274" y="3417193"/>
              <a:ext cx="1593808" cy="118772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521DC7E-A7B3-A524-5432-6AEB91416A41}"/>
                </a:ext>
              </a:extLst>
            </p:cNvPr>
            <p:cNvCxnSpPr>
              <a:cxnSpLocks/>
              <a:stCxn id="12" idx="6"/>
              <a:endCxn id="5" idx="2"/>
            </p:cNvCxnSpPr>
            <p:nvPr/>
          </p:nvCxnSpPr>
          <p:spPr>
            <a:xfrm flipV="1">
              <a:off x="7771337" y="3417193"/>
              <a:ext cx="1586745" cy="36856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CC977FB-CF75-1297-72D6-88272F34F24C}"/>
                </a:ext>
              </a:extLst>
            </p:cNvPr>
            <p:cNvCxnSpPr>
              <a:cxnSpLocks/>
              <a:stCxn id="11" idx="6"/>
              <a:endCxn id="5" idx="2"/>
            </p:cNvCxnSpPr>
            <p:nvPr/>
          </p:nvCxnSpPr>
          <p:spPr>
            <a:xfrm>
              <a:off x="7774678" y="2950752"/>
              <a:ext cx="1583404" cy="46644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EE868A5-9D1A-3315-8811-22F4D46F4607}"/>
                </a:ext>
              </a:extLst>
            </p:cNvPr>
            <p:cNvCxnSpPr>
              <a:cxnSpLocks/>
              <a:stCxn id="10" idx="6"/>
              <a:endCxn id="5" idx="2"/>
            </p:cNvCxnSpPr>
            <p:nvPr/>
          </p:nvCxnSpPr>
          <p:spPr>
            <a:xfrm>
              <a:off x="7776672" y="2117306"/>
              <a:ext cx="1581410" cy="12998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5D741AA-4CF4-5840-554C-7E9C51E9E99B}"/>
              </a:ext>
            </a:extLst>
          </p:cNvPr>
          <p:cNvSpPr txBox="1"/>
          <p:nvPr/>
        </p:nvSpPr>
        <p:spPr>
          <a:xfrm>
            <a:off x="6581875" y="2870560"/>
            <a:ext cx="610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UNIT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434184-0C46-BB23-324F-8D752B38C6F1}"/>
                  </a:ext>
                </a:extLst>
              </p:cNvPr>
              <p:cNvSpPr txBox="1"/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434184-0C46-BB23-324F-8D752B38C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ular Callout 77">
            <a:extLst>
              <a:ext uri="{FF2B5EF4-FFF2-40B4-BE49-F238E27FC236}">
                <a16:creationId xmlns:a16="http://schemas.microsoft.com/office/drawing/2014/main" id="{55BCABD3-A27E-F13F-E910-ADCD7DE43163}"/>
              </a:ext>
            </a:extLst>
          </p:cNvPr>
          <p:cNvSpPr/>
          <p:nvPr/>
        </p:nvSpPr>
        <p:spPr>
          <a:xfrm>
            <a:off x="8631861" y="879001"/>
            <a:ext cx="3329008" cy="767276"/>
          </a:xfrm>
          <a:prstGeom prst="wedgeRoundRectCallout">
            <a:avLst>
              <a:gd name="adj1" fmla="val -29471"/>
              <a:gd name="adj2" fmla="val 135607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P(Y=1) must be [0,1]</a:t>
            </a:r>
          </a:p>
        </p:txBody>
      </p:sp>
    </p:spTree>
    <p:extLst>
      <p:ext uri="{BB962C8B-B14F-4D97-AF65-F5344CB8AC3E}">
        <p14:creationId xmlns:p14="http://schemas.microsoft.com/office/powerpoint/2010/main" val="29960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itchFamily="2" charset="0"/>
              </a:rPr>
              <a:t>Output Units - Binary Classification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D706D-5C85-F742-8755-5DA9C84D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A6D63B-68A4-0750-6BAE-2A3623E8A6E7}"/>
              </a:ext>
            </a:extLst>
          </p:cNvPr>
          <p:cNvGrpSpPr/>
          <p:nvPr/>
        </p:nvGrpSpPr>
        <p:grpSpPr>
          <a:xfrm>
            <a:off x="2556959" y="1270660"/>
            <a:ext cx="4804736" cy="2378618"/>
            <a:chOff x="3083901" y="1751546"/>
            <a:chExt cx="7001218" cy="325355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59DA19-03C3-4273-8ADF-479736198B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4859" y="1771045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F4D5800-FD12-12AC-70E1-B6A58FD725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8082" y="3051433"/>
              <a:ext cx="727037" cy="731520"/>
            </a:xfrm>
            <a:prstGeom prst="ellipse">
              <a:avLst/>
            </a:prstGeom>
            <a:solidFill>
              <a:srgbClr val="F7964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DF83C6-B4F1-DB71-F738-0D0B05565D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2865" y="2604491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C0AAEC-1E5C-C804-BB14-D5810A816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9524" y="3439497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3474F2-C6A7-475B-B5E2-14CBA580DA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8660" y="4273577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1CE3D8-C016-B7DC-D359-307AD00D00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9635" y="1751546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485999-9460-502F-446F-97CC73362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641" y="2584992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2E86EA-FE5B-74F1-F0BB-E8AD077664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300" y="3419998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F0C08F-433E-F23A-F652-EE250ADC8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36" y="4254078"/>
              <a:ext cx="727037" cy="7315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821EBF-D5D5-53AD-BEC9-A2B2AAB11FE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3083901" y="2136805"/>
              <a:ext cx="1380958" cy="84067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AC5617-3F31-0857-F1A5-E598E667BE6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083901" y="2970251"/>
              <a:ext cx="1378964" cy="722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577E4B-5695-D11B-AC8C-FF9330D79386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083901" y="2977476"/>
              <a:ext cx="1375623" cy="8277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45BA93-6500-CFD9-71B6-F49C778F4D2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083901" y="2977476"/>
              <a:ext cx="1374759" cy="166186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DB14B5-62B1-86F2-0F54-EEE04B119990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3126041" y="2136805"/>
              <a:ext cx="1338818" cy="172072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7F819A6-0B0F-8A34-4C43-CE738FEFB738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126041" y="2970251"/>
              <a:ext cx="1336824" cy="88727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7D2AC0-180D-C24F-9B62-1BFEDEFCC2B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3126041" y="3805257"/>
              <a:ext cx="1333483" cy="5226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E58385-1F4E-8B1B-22D0-CD5749425ABD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126041" y="3857526"/>
              <a:ext cx="1332619" cy="78181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1C6D96-C071-A521-E53F-4C0D3E81EDE1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 flipV="1">
              <a:off x="5191896" y="2117306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8E4D547-95FE-6555-B2EF-3FF581A40447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5191896" y="2136805"/>
              <a:ext cx="1855745" cy="81394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8B6754-5C44-A0FB-FC9A-2D40CD9FADA6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>
              <a:off x="5191896" y="2136805"/>
              <a:ext cx="1852404" cy="164895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52147B2-7795-6CA5-657C-C4D20F627FFC}"/>
                </a:ext>
              </a:extLst>
            </p:cNvPr>
            <p:cNvCxnSpPr>
              <a:cxnSpLocks/>
              <a:stCxn id="4" idx="6"/>
              <a:endCxn id="13" idx="2"/>
            </p:cNvCxnSpPr>
            <p:nvPr/>
          </p:nvCxnSpPr>
          <p:spPr>
            <a:xfrm>
              <a:off x="5191896" y="2136805"/>
              <a:ext cx="1851540" cy="248303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730ACB-8195-CF1A-E150-89C4F18F85EF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5189902" y="2117306"/>
              <a:ext cx="1859733" cy="85294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7DA002-985A-DAA1-20B7-BC443DD0581C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 flipV="1">
              <a:off x="5189902" y="2950752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702E6A2-5A43-5877-BCC9-212B30130F11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5189902" y="2970251"/>
              <a:ext cx="1854398" cy="81550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11E33AE-EF40-EF9A-9DB5-8C14D3318CFB}"/>
                </a:ext>
              </a:extLst>
            </p:cNvPr>
            <p:cNvCxnSpPr>
              <a:cxnSpLocks/>
              <a:stCxn id="6" idx="6"/>
              <a:endCxn id="13" idx="2"/>
            </p:cNvCxnSpPr>
            <p:nvPr/>
          </p:nvCxnSpPr>
          <p:spPr>
            <a:xfrm>
              <a:off x="5189902" y="2970251"/>
              <a:ext cx="1853534" cy="16495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8390542-F37A-98D9-B934-EB621FEBFB69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5186561" y="2117306"/>
              <a:ext cx="1863074" cy="168795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FA36F0E-121B-2325-5C3C-DB6DE20EA5C8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5186561" y="2950752"/>
              <a:ext cx="1861080" cy="85450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E58D048-39F2-2714-1912-B0CB7FBCEBE5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5186561" y="378575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8758939-6615-A204-735C-77A6089BDEDB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5186561" y="3805257"/>
              <a:ext cx="1856875" cy="8145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2A1AB80-D5F5-D260-5719-5626EDE715E9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5185697" y="2117306"/>
              <a:ext cx="1863938" cy="252203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3506FE1-9BC8-68E5-079C-992644EC46BA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5185697" y="2950752"/>
              <a:ext cx="1861944" cy="168858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CB08E06-463A-6B43-314F-79347D0E0FC8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5185697" y="3785758"/>
              <a:ext cx="1858603" cy="85357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FC059B3-409F-A227-90C9-F1B3EE89F42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5185697" y="461983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6B960BE-FED8-9F67-5301-3BBCBDEECE8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7764274" y="3417193"/>
              <a:ext cx="1593808" cy="118772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521DC7E-A7B3-A524-5432-6AEB91416A41}"/>
                </a:ext>
              </a:extLst>
            </p:cNvPr>
            <p:cNvCxnSpPr>
              <a:cxnSpLocks/>
              <a:stCxn id="12" idx="6"/>
              <a:endCxn id="5" idx="2"/>
            </p:cNvCxnSpPr>
            <p:nvPr/>
          </p:nvCxnSpPr>
          <p:spPr>
            <a:xfrm flipV="1">
              <a:off x="7771337" y="3417193"/>
              <a:ext cx="1586745" cy="36856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CC977FB-CF75-1297-72D6-88272F34F24C}"/>
                </a:ext>
              </a:extLst>
            </p:cNvPr>
            <p:cNvCxnSpPr>
              <a:cxnSpLocks/>
              <a:stCxn id="11" idx="6"/>
              <a:endCxn id="5" idx="2"/>
            </p:cNvCxnSpPr>
            <p:nvPr/>
          </p:nvCxnSpPr>
          <p:spPr>
            <a:xfrm>
              <a:off x="7774678" y="2950752"/>
              <a:ext cx="1583404" cy="46644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EE868A5-9D1A-3315-8811-22F4D46F4607}"/>
                </a:ext>
              </a:extLst>
            </p:cNvPr>
            <p:cNvCxnSpPr>
              <a:cxnSpLocks/>
              <a:stCxn id="10" idx="6"/>
              <a:endCxn id="5" idx="2"/>
            </p:cNvCxnSpPr>
            <p:nvPr/>
          </p:nvCxnSpPr>
          <p:spPr>
            <a:xfrm>
              <a:off x="7776672" y="2117306"/>
              <a:ext cx="1581410" cy="12998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5D741AA-4CF4-5840-554C-7E9C51E9E99B}"/>
              </a:ext>
            </a:extLst>
          </p:cNvPr>
          <p:cNvSpPr txBox="1"/>
          <p:nvPr/>
        </p:nvSpPr>
        <p:spPr>
          <a:xfrm>
            <a:off x="6581875" y="2870560"/>
            <a:ext cx="610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UNIT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434184-0C46-BB23-324F-8D752B38C6F1}"/>
                  </a:ext>
                </a:extLst>
              </p:cNvPr>
              <p:cNvSpPr txBox="1"/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434184-0C46-BB23-324F-8D752B38C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ular Callout 77">
            <a:extLst>
              <a:ext uri="{FF2B5EF4-FFF2-40B4-BE49-F238E27FC236}">
                <a16:creationId xmlns:a16="http://schemas.microsoft.com/office/drawing/2014/main" id="{55BCABD3-A27E-F13F-E910-ADCD7DE43163}"/>
              </a:ext>
            </a:extLst>
          </p:cNvPr>
          <p:cNvSpPr/>
          <p:nvPr/>
        </p:nvSpPr>
        <p:spPr>
          <a:xfrm>
            <a:off x="8631861" y="879001"/>
            <a:ext cx="3329008" cy="767276"/>
          </a:xfrm>
          <a:prstGeom prst="wedgeRoundRectCallout">
            <a:avLst>
              <a:gd name="adj1" fmla="val -29471"/>
              <a:gd name="adj2" fmla="val 135607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P(Y=1) must be [0,1]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67DFCE-3189-426E-E284-B50AE29E1823}"/>
                  </a:ext>
                </a:extLst>
              </p:cNvPr>
              <p:cNvSpPr txBox="1"/>
              <p:nvPr/>
            </p:nvSpPr>
            <p:spPr>
              <a:xfrm>
                <a:off x="2896666" y="5848928"/>
                <a:ext cx="5681742" cy="7382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en-US" sz="2400" b="1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⟹</m:t>
                      </m:r>
                      <m:r>
                        <a:rPr lang="en-US" sz="2400" b="1" i="1" smtClean="0">
                          <a:solidFill>
                            <a:srgbClr val="A51C3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51C30"/>
                          </a:solidFill>
                          <a:latin typeface="Cambria Math" charset="0"/>
                        </a:rPr>
                        <m:t>⟹</m:t>
                      </m:r>
                      <m:r>
                        <a:rPr lang="en-US" sz="2400" b="1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lang="en-US" sz="2400" b="1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en-US" sz="24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i="1">
                  <a:solidFill>
                    <a:srgbClr val="A51C3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67DFCE-3189-426E-E284-B50AE29E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666" y="5848928"/>
                <a:ext cx="5681742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7578D4-A36A-624E-8C22-DC3853859FCD}"/>
                  </a:ext>
                </a:extLst>
              </p:cNvPr>
              <p:cNvSpPr txBox="1"/>
              <p:nvPr/>
            </p:nvSpPr>
            <p:spPr>
              <a:xfrm>
                <a:off x="8044099" y="4590703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7578D4-A36A-624E-8C22-DC3853859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099" y="4590703"/>
                <a:ext cx="2663230" cy="566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5AF07E0-3C59-31C6-F885-748085E441EA}"/>
              </a:ext>
            </a:extLst>
          </p:cNvPr>
          <p:cNvGrpSpPr/>
          <p:nvPr/>
        </p:nvGrpSpPr>
        <p:grpSpPr>
          <a:xfrm>
            <a:off x="2310430" y="4262288"/>
            <a:ext cx="4439291" cy="1365070"/>
            <a:chOff x="2855952" y="2266407"/>
            <a:chExt cx="5963370" cy="18288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E698B98-4896-2E19-7156-9CBE9D2A2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solidFill>
              <a:srgbClr val="C0504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191A577-8A25-DBB3-76B8-5A7BE75BC8B2}"/>
                </a:ext>
              </a:extLst>
            </p:cNvPr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FAA4BC0-31B8-117E-DEAD-291FE4D6D53B}"/>
                </a:ext>
              </a:extLst>
            </p:cNvPr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CC5A2E-5AE1-7FD1-E270-19574E83BEA3}"/>
                </a:ext>
              </a:extLst>
            </p:cNvPr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EA2226C8-D368-C4C7-5C23-9B73CADCD905}"/>
              </a:ext>
            </a:extLst>
          </p:cNvPr>
          <p:cNvSpPr>
            <a:spLocks noChangeAspect="1"/>
          </p:cNvSpPr>
          <p:nvPr/>
        </p:nvSpPr>
        <p:spPr>
          <a:xfrm>
            <a:off x="6469900" y="4235193"/>
            <a:ext cx="1361407" cy="1365070"/>
          </a:xfrm>
          <a:prstGeom prst="ellipse">
            <a:avLst/>
          </a:prstGeom>
          <a:solidFill>
            <a:srgbClr val="4F81B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C7C404B-9821-7BF6-7103-CD470B3DC360}"/>
                  </a:ext>
                </a:extLst>
              </p:cNvPr>
              <p:cNvSpPr/>
              <p:nvPr/>
            </p:nvSpPr>
            <p:spPr>
              <a:xfrm>
                <a:off x="6403399" y="4714916"/>
                <a:ext cx="1519070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C7C404B-9821-7BF6-7103-CD470B3DC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99" y="4714916"/>
                <a:ext cx="1519070" cy="405624"/>
              </a:xfrm>
              <a:prstGeom prst="rect">
                <a:avLst/>
              </a:prstGeom>
              <a:blipFill>
                <a:blip r:embed="rId5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24F03ED-EC96-2258-1524-03E09395AB90}"/>
              </a:ext>
            </a:extLst>
          </p:cNvPr>
          <p:cNvSpPr txBox="1"/>
          <p:nvPr/>
        </p:nvSpPr>
        <p:spPr>
          <a:xfrm>
            <a:off x="1722774" y="4590703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6EAE8B33-2D91-56FA-C73C-182E2ADED650}"/>
              </a:ext>
            </a:extLst>
          </p:cNvPr>
          <p:cNvSpPr/>
          <p:nvPr/>
        </p:nvSpPr>
        <p:spPr>
          <a:xfrm rot="16200000">
            <a:off x="4428608" y="2699593"/>
            <a:ext cx="369331" cy="2596800"/>
          </a:xfrm>
          <a:prstGeom prst="leftBrace">
            <a:avLst>
              <a:gd name="adj1" fmla="val 8333"/>
              <a:gd name="adj2" fmla="val 49554"/>
            </a:avLst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41F756-6A87-C573-691B-88464FAC07DA}"/>
                  </a:ext>
                </a:extLst>
              </p:cNvPr>
              <p:cNvSpPr/>
              <p:nvPr/>
            </p:nvSpPr>
            <p:spPr>
              <a:xfrm>
                <a:off x="4190713" y="4735017"/>
                <a:ext cx="7736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41F756-6A87-C573-691B-88464FAC0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713" y="4735017"/>
                <a:ext cx="7736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564AEBA0-5C7C-C399-039D-DAA4DB9D501D}"/>
              </a:ext>
            </a:extLst>
          </p:cNvPr>
          <p:cNvSpPr/>
          <p:nvPr/>
        </p:nvSpPr>
        <p:spPr>
          <a:xfrm>
            <a:off x="2896667" y="5696689"/>
            <a:ext cx="5681741" cy="1007077"/>
          </a:xfrm>
          <a:prstGeom prst="rect">
            <a:avLst/>
          </a:prstGeom>
          <a:noFill/>
          <a:ln w="508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864454360">
                  <a:custGeom>
                    <a:avLst/>
                    <a:gdLst>
                      <a:gd name="connsiteX0" fmla="*/ 0 w 5681741"/>
                      <a:gd name="connsiteY0" fmla="*/ 0 h 1007077"/>
                      <a:gd name="connsiteX1" fmla="*/ 624992 w 5681741"/>
                      <a:gd name="connsiteY1" fmla="*/ 0 h 1007077"/>
                      <a:gd name="connsiteX2" fmla="*/ 1193166 w 5681741"/>
                      <a:gd name="connsiteY2" fmla="*/ 0 h 1007077"/>
                      <a:gd name="connsiteX3" fmla="*/ 1761340 w 5681741"/>
                      <a:gd name="connsiteY3" fmla="*/ 0 h 1007077"/>
                      <a:gd name="connsiteX4" fmla="*/ 2272696 w 5681741"/>
                      <a:gd name="connsiteY4" fmla="*/ 0 h 1007077"/>
                      <a:gd name="connsiteX5" fmla="*/ 2897688 w 5681741"/>
                      <a:gd name="connsiteY5" fmla="*/ 0 h 1007077"/>
                      <a:gd name="connsiteX6" fmla="*/ 3352227 w 5681741"/>
                      <a:gd name="connsiteY6" fmla="*/ 0 h 1007077"/>
                      <a:gd name="connsiteX7" fmla="*/ 3977219 w 5681741"/>
                      <a:gd name="connsiteY7" fmla="*/ 0 h 1007077"/>
                      <a:gd name="connsiteX8" fmla="*/ 4659028 w 5681741"/>
                      <a:gd name="connsiteY8" fmla="*/ 0 h 1007077"/>
                      <a:gd name="connsiteX9" fmla="*/ 5056749 w 5681741"/>
                      <a:gd name="connsiteY9" fmla="*/ 0 h 1007077"/>
                      <a:gd name="connsiteX10" fmla="*/ 5681741 w 5681741"/>
                      <a:gd name="connsiteY10" fmla="*/ 0 h 1007077"/>
                      <a:gd name="connsiteX11" fmla="*/ 5681741 w 5681741"/>
                      <a:gd name="connsiteY11" fmla="*/ 493468 h 1007077"/>
                      <a:gd name="connsiteX12" fmla="*/ 5681741 w 5681741"/>
                      <a:gd name="connsiteY12" fmla="*/ 1007077 h 1007077"/>
                      <a:gd name="connsiteX13" fmla="*/ 5284019 w 5681741"/>
                      <a:gd name="connsiteY13" fmla="*/ 1007077 h 1007077"/>
                      <a:gd name="connsiteX14" fmla="*/ 4772662 w 5681741"/>
                      <a:gd name="connsiteY14" fmla="*/ 1007077 h 1007077"/>
                      <a:gd name="connsiteX15" fmla="*/ 4318123 w 5681741"/>
                      <a:gd name="connsiteY15" fmla="*/ 1007077 h 1007077"/>
                      <a:gd name="connsiteX16" fmla="*/ 3636314 w 5681741"/>
                      <a:gd name="connsiteY16" fmla="*/ 1007077 h 1007077"/>
                      <a:gd name="connsiteX17" fmla="*/ 3124958 w 5681741"/>
                      <a:gd name="connsiteY17" fmla="*/ 1007077 h 1007077"/>
                      <a:gd name="connsiteX18" fmla="*/ 2670418 w 5681741"/>
                      <a:gd name="connsiteY18" fmla="*/ 1007077 h 1007077"/>
                      <a:gd name="connsiteX19" fmla="*/ 2215879 w 5681741"/>
                      <a:gd name="connsiteY19" fmla="*/ 1007077 h 1007077"/>
                      <a:gd name="connsiteX20" fmla="*/ 1647705 w 5681741"/>
                      <a:gd name="connsiteY20" fmla="*/ 1007077 h 1007077"/>
                      <a:gd name="connsiteX21" fmla="*/ 1079531 w 5681741"/>
                      <a:gd name="connsiteY21" fmla="*/ 1007077 h 1007077"/>
                      <a:gd name="connsiteX22" fmla="*/ 0 w 5681741"/>
                      <a:gd name="connsiteY22" fmla="*/ 1007077 h 1007077"/>
                      <a:gd name="connsiteX23" fmla="*/ 0 w 5681741"/>
                      <a:gd name="connsiteY23" fmla="*/ 533751 h 1007077"/>
                      <a:gd name="connsiteX24" fmla="*/ 0 w 5681741"/>
                      <a:gd name="connsiteY24" fmla="*/ 0 h 100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681741" h="1007077" extrusionOk="0">
                        <a:moveTo>
                          <a:pt x="0" y="0"/>
                        </a:moveTo>
                        <a:cubicBezTo>
                          <a:pt x="229195" y="-39605"/>
                          <a:pt x="478026" y="49025"/>
                          <a:pt x="624992" y="0"/>
                        </a:cubicBezTo>
                        <a:cubicBezTo>
                          <a:pt x="771958" y="-49025"/>
                          <a:pt x="1023753" y="6517"/>
                          <a:pt x="1193166" y="0"/>
                        </a:cubicBezTo>
                        <a:cubicBezTo>
                          <a:pt x="1362579" y="-6517"/>
                          <a:pt x="1547972" y="31011"/>
                          <a:pt x="1761340" y="0"/>
                        </a:cubicBezTo>
                        <a:cubicBezTo>
                          <a:pt x="1974708" y="-31011"/>
                          <a:pt x="2166402" y="38099"/>
                          <a:pt x="2272696" y="0"/>
                        </a:cubicBezTo>
                        <a:cubicBezTo>
                          <a:pt x="2378990" y="-38099"/>
                          <a:pt x="2691230" y="31512"/>
                          <a:pt x="2897688" y="0"/>
                        </a:cubicBezTo>
                        <a:cubicBezTo>
                          <a:pt x="3104146" y="-31512"/>
                          <a:pt x="3192448" y="31029"/>
                          <a:pt x="3352227" y="0"/>
                        </a:cubicBezTo>
                        <a:cubicBezTo>
                          <a:pt x="3512006" y="-31029"/>
                          <a:pt x="3692661" y="52649"/>
                          <a:pt x="3977219" y="0"/>
                        </a:cubicBezTo>
                        <a:cubicBezTo>
                          <a:pt x="4261777" y="-52649"/>
                          <a:pt x="4378589" y="25517"/>
                          <a:pt x="4659028" y="0"/>
                        </a:cubicBezTo>
                        <a:cubicBezTo>
                          <a:pt x="4939467" y="-25517"/>
                          <a:pt x="4934182" y="3860"/>
                          <a:pt x="5056749" y="0"/>
                        </a:cubicBezTo>
                        <a:cubicBezTo>
                          <a:pt x="5179316" y="-3860"/>
                          <a:pt x="5522019" y="51955"/>
                          <a:pt x="5681741" y="0"/>
                        </a:cubicBezTo>
                        <a:cubicBezTo>
                          <a:pt x="5738100" y="127671"/>
                          <a:pt x="5676329" y="387433"/>
                          <a:pt x="5681741" y="493468"/>
                        </a:cubicBezTo>
                        <a:cubicBezTo>
                          <a:pt x="5687153" y="599503"/>
                          <a:pt x="5639821" y="767711"/>
                          <a:pt x="5681741" y="1007077"/>
                        </a:cubicBezTo>
                        <a:cubicBezTo>
                          <a:pt x="5552309" y="1013322"/>
                          <a:pt x="5478428" y="978948"/>
                          <a:pt x="5284019" y="1007077"/>
                        </a:cubicBezTo>
                        <a:cubicBezTo>
                          <a:pt x="5089610" y="1035206"/>
                          <a:pt x="4981225" y="1005679"/>
                          <a:pt x="4772662" y="1007077"/>
                        </a:cubicBezTo>
                        <a:cubicBezTo>
                          <a:pt x="4564099" y="1008475"/>
                          <a:pt x="4450843" y="989567"/>
                          <a:pt x="4318123" y="1007077"/>
                        </a:cubicBezTo>
                        <a:cubicBezTo>
                          <a:pt x="4185403" y="1024587"/>
                          <a:pt x="3918902" y="959965"/>
                          <a:pt x="3636314" y="1007077"/>
                        </a:cubicBezTo>
                        <a:cubicBezTo>
                          <a:pt x="3353726" y="1054189"/>
                          <a:pt x="3286102" y="972757"/>
                          <a:pt x="3124958" y="1007077"/>
                        </a:cubicBezTo>
                        <a:cubicBezTo>
                          <a:pt x="2963814" y="1041397"/>
                          <a:pt x="2786183" y="976231"/>
                          <a:pt x="2670418" y="1007077"/>
                        </a:cubicBezTo>
                        <a:cubicBezTo>
                          <a:pt x="2554653" y="1037923"/>
                          <a:pt x="2416616" y="985347"/>
                          <a:pt x="2215879" y="1007077"/>
                        </a:cubicBezTo>
                        <a:cubicBezTo>
                          <a:pt x="2015142" y="1028807"/>
                          <a:pt x="1896640" y="969678"/>
                          <a:pt x="1647705" y="1007077"/>
                        </a:cubicBezTo>
                        <a:cubicBezTo>
                          <a:pt x="1398770" y="1044476"/>
                          <a:pt x="1213587" y="957614"/>
                          <a:pt x="1079531" y="1007077"/>
                        </a:cubicBezTo>
                        <a:cubicBezTo>
                          <a:pt x="945475" y="1056540"/>
                          <a:pt x="512434" y="945552"/>
                          <a:pt x="0" y="1007077"/>
                        </a:cubicBezTo>
                        <a:cubicBezTo>
                          <a:pt x="-37988" y="830681"/>
                          <a:pt x="19330" y="630644"/>
                          <a:pt x="0" y="533751"/>
                        </a:cubicBezTo>
                        <a:cubicBezTo>
                          <a:pt x="-19330" y="436858"/>
                          <a:pt x="54865" y="1903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1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8" grpId="0" animBg="1"/>
      <p:bldP spid="39" grpId="0"/>
      <p:bldP spid="40" grpId="0"/>
      <p:bldP spid="41" grpId="0" animBg="1"/>
      <p:bldP spid="42" grpId="0"/>
      <p:bldP spid="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Output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53B8E-92D5-8449-B632-4D01F6EB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478607"/>
              </p:ext>
            </p:extLst>
          </p:nvPr>
        </p:nvGraphicFramePr>
        <p:xfrm>
          <a:off x="1746035" y="2316480"/>
          <a:ext cx="8743438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</a:t>
                      </a:r>
                      <a:r>
                        <a:rPr lang="en-US" baseline="0"/>
                        <a:t> layer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Loss</a:t>
                      </a:r>
                      <a:r>
                        <a:rPr lang="en-US" baseline="0"/>
                        <a:t> Function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  <a:r>
                        <a:rPr lang="en-US" baseline="0"/>
                        <a:t> Cross Entropy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33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Output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53B8E-92D5-8449-B632-4D01F6EB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069220"/>
              </p:ext>
            </p:extLst>
          </p:nvPr>
        </p:nvGraphicFramePr>
        <p:xfrm>
          <a:off x="1746035" y="2316480"/>
          <a:ext cx="8743438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</a:t>
                      </a:r>
                      <a:r>
                        <a:rPr lang="en-US" baseline="0"/>
                        <a:t> layer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Loss</a:t>
                      </a:r>
                      <a:r>
                        <a:rPr lang="en-US" baseline="0"/>
                        <a:t> Function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  <a:r>
                        <a:rPr lang="en-US" baseline="0"/>
                        <a:t> Cross Entropy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Multinouli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802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C74F541-01C4-2F6C-DBC9-2F99794D6F48}"/>
              </a:ext>
            </a:extLst>
          </p:cNvPr>
          <p:cNvSpPr/>
          <p:nvPr/>
        </p:nvSpPr>
        <p:spPr>
          <a:xfrm>
            <a:off x="-1" y="1961361"/>
            <a:ext cx="1295597" cy="3434679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Karla Medium" pitchFamily="2" charset="0"/>
              </a:rPr>
              <a:t>Output Units – Multiclass Classification (ex: 3 classes)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D6AFA-6764-3941-9C8D-91CC67A3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0B9D84-9645-8EF0-0B11-FE934C2252CB}"/>
              </a:ext>
            </a:extLst>
          </p:cNvPr>
          <p:cNvCxnSpPr>
            <a:cxnSpLocks/>
          </p:cNvCxnSpPr>
          <p:nvPr/>
        </p:nvCxnSpPr>
        <p:spPr>
          <a:xfrm>
            <a:off x="1286360" y="1961362"/>
            <a:ext cx="0" cy="345238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9FDB96-176C-71E7-9D65-61A8F895723E}"/>
              </a:ext>
            </a:extLst>
          </p:cNvPr>
          <p:cNvCxnSpPr>
            <a:cxnSpLocks/>
          </p:cNvCxnSpPr>
          <p:nvPr/>
        </p:nvCxnSpPr>
        <p:spPr>
          <a:xfrm>
            <a:off x="588936" y="5413746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B69804-1406-1504-4B83-A1E1ED32D74C}"/>
              </a:ext>
            </a:extLst>
          </p:cNvPr>
          <p:cNvCxnSpPr>
            <a:cxnSpLocks/>
          </p:cNvCxnSpPr>
          <p:nvPr/>
        </p:nvCxnSpPr>
        <p:spPr>
          <a:xfrm>
            <a:off x="588936" y="1961362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8667BC-FDC8-D54F-4561-4817BA10DB5B}"/>
              </a:ext>
            </a:extLst>
          </p:cNvPr>
          <p:cNvCxnSpPr>
            <a:cxnSpLocks/>
          </p:cNvCxnSpPr>
          <p:nvPr/>
        </p:nvCxnSpPr>
        <p:spPr>
          <a:xfrm>
            <a:off x="-151442" y="1961362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95C444-4664-FE74-1F49-BAEE34FA6D9F}"/>
              </a:ext>
            </a:extLst>
          </p:cNvPr>
          <p:cNvCxnSpPr>
            <a:cxnSpLocks/>
          </p:cNvCxnSpPr>
          <p:nvPr/>
        </p:nvCxnSpPr>
        <p:spPr>
          <a:xfrm>
            <a:off x="-141689" y="5413746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62007F-06DE-878D-A323-7DA8193B7F4F}"/>
              </a:ext>
            </a:extLst>
          </p:cNvPr>
          <p:cNvGrpSpPr/>
          <p:nvPr/>
        </p:nvGrpSpPr>
        <p:grpSpPr>
          <a:xfrm>
            <a:off x="1405090" y="1108057"/>
            <a:ext cx="4679321" cy="4098196"/>
            <a:chOff x="1405090" y="1108057"/>
            <a:chExt cx="4679321" cy="40981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E442DF9-B238-11A6-F0D2-DED9E6B4E4DB}"/>
                </a:ext>
              </a:extLst>
            </p:cNvPr>
            <p:cNvGrpSpPr/>
            <p:nvPr/>
          </p:nvGrpSpPr>
          <p:grpSpPr>
            <a:xfrm>
              <a:off x="1405090" y="2152290"/>
              <a:ext cx="4679321" cy="3053963"/>
              <a:chOff x="1405090" y="2152290"/>
              <a:chExt cx="4679321" cy="3053963"/>
            </a:xfrm>
          </p:grpSpPr>
          <p:cxnSp>
            <p:nvCxnSpPr>
              <p:cNvPr id="32" name="Straight Arrow Connector 31"/>
              <p:cNvCxnSpPr>
                <a:cxnSpLocks/>
                <a:stCxn id="14" idx="6"/>
              </p:cNvCxnSpPr>
              <p:nvPr/>
            </p:nvCxnSpPr>
            <p:spPr>
              <a:xfrm>
                <a:off x="4147580" y="2615623"/>
                <a:ext cx="1936831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cxnSpLocks/>
                <a:stCxn id="7" idx="6"/>
              </p:cNvCxnSpPr>
              <p:nvPr/>
            </p:nvCxnSpPr>
            <p:spPr>
              <a:xfrm flipV="1">
                <a:off x="4147582" y="3709729"/>
                <a:ext cx="1936829" cy="1203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cxnSpLocks/>
                <a:stCxn id="15" idx="6"/>
              </p:cNvCxnSpPr>
              <p:nvPr/>
            </p:nvCxnSpPr>
            <p:spPr>
              <a:xfrm>
                <a:off x="4166131" y="4755632"/>
                <a:ext cx="1918280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1520B7-C142-35D0-8F2E-6FBF3699B032}"/>
                  </a:ext>
                </a:extLst>
              </p:cNvPr>
              <p:cNvGrpSpPr/>
              <p:nvPr/>
            </p:nvGrpSpPr>
            <p:grpSpPr>
              <a:xfrm>
                <a:off x="1405090" y="2152290"/>
                <a:ext cx="4289930" cy="3053963"/>
                <a:chOff x="1405090" y="2152290"/>
                <a:chExt cx="4289930" cy="3053963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E04992D7-44E6-F8C7-4BB2-1A019A1F81FF}"/>
                    </a:ext>
                  </a:extLst>
                </p:cNvPr>
                <p:cNvGrpSpPr/>
                <p:nvPr/>
              </p:nvGrpSpPr>
              <p:grpSpPr>
                <a:xfrm>
                  <a:off x="1405097" y="2165002"/>
                  <a:ext cx="4289923" cy="3041251"/>
                  <a:chOff x="1405097" y="2165002"/>
                  <a:chExt cx="4289923" cy="3041251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1405097" y="2165002"/>
                    <a:ext cx="2761033" cy="3041251"/>
                    <a:chOff x="6027898" y="1619211"/>
                    <a:chExt cx="1576804" cy="1736834"/>
                  </a:xfrm>
                </p:grpSpPr>
                <p:sp>
                  <p:nvSpPr>
                    <p:cNvPr id="7" name="Oval 6"/>
                    <p:cNvSpPr/>
                    <p:nvPr/>
                  </p:nvSpPr>
                  <p:spPr>
                    <a:xfrm>
                      <a:off x="7080934" y="2250918"/>
                      <a:ext cx="513175" cy="514692"/>
                    </a:xfrm>
                    <a:prstGeom prst="ellipse">
                      <a:avLst/>
                    </a:prstGeom>
                    <a:solidFill>
                      <a:srgbClr val="F79646"/>
                    </a:solidFill>
                    <a:ln w="254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" name="Straight Arrow Connector 7"/>
                    <p:cNvCxnSpPr/>
                    <p:nvPr/>
                  </p:nvCxnSpPr>
                  <p:spPr>
                    <a:xfrm>
                      <a:off x="6045312" y="1638343"/>
                      <a:ext cx="1035622" cy="869921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" name="Straight Arrow Connector 8"/>
                    <p:cNvCxnSpPr/>
                    <p:nvPr/>
                  </p:nvCxnSpPr>
                  <p:spPr>
                    <a:xfrm>
                      <a:off x="6039904" y="2191529"/>
                      <a:ext cx="1041030" cy="316735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 flipV="1">
                      <a:off x="6034496" y="2508264"/>
                      <a:ext cx="1046438" cy="244150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6027898" y="2508264"/>
                      <a:ext cx="1053037" cy="810532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 flipV="1">
                      <a:off x="6039904" y="1876557"/>
                      <a:ext cx="1041029" cy="314972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Oval 13"/>
                    <p:cNvSpPr/>
                    <p:nvPr/>
                  </p:nvSpPr>
                  <p:spPr>
                    <a:xfrm>
                      <a:off x="7080933" y="1619211"/>
                      <a:ext cx="513175" cy="514692"/>
                    </a:xfrm>
                    <a:prstGeom prst="ellipse">
                      <a:avLst/>
                    </a:prstGeom>
                    <a:solidFill>
                      <a:srgbClr val="F79646"/>
                    </a:solidFill>
                    <a:ln w="254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/>
                    <p:cNvSpPr/>
                    <p:nvPr/>
                  </p:nvSpPr>
                  <p:spPr>
                    <a:xfrm>
                      <a:off x="7091527" y="2841353"/>
                      <a:ext cx="513175" cy="514692"/>
                    </a:xfrm>
                    <a:prstGeom prst="ellipse">
                      <a:avLst/>
                    </a:prstGeom>
                    <a:solidFill>
                      <a:srgbClr val="F79646"/>
                    </a:solidFill>
                    <a:ln w="2540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6" name="Straight Arrow Connector 15"/>
                    <p:cNvCxnSpPr/>
                    <p:nvPr/>
                  </p:nvCxnSpPr>
                  <p:spPr>
                    <a:xfrm>
                      <a:off x="6033173" y="1625147"/>
                      <a:ext cx="1047760" cy="251410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Arrow Connector 16"/>
                    <p:cNvCxnSpPr/>
                    <p:nvPr/>
                  </p:nvCxnSpPr>
                  <p:spPr>
                    <a:xfrm flipV="1">
                      <a:off x="6034496" y="1876557"/>
                      <a:ext cx="1046437" cy="875857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Arrow Connector 17"/>
                    <p:cNvCxnSpPr/>
                    <p:nvPr/>
                  </p:nvCxnSpPr>
                  <p:spPr>
                    <a:xfrm flipV="1">
                      <a:off x="6027898" y="1876557"/>
                      <a:ext cx="1053035" cy="1442240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4617213" y="2196909"/>
                    <a:ext cx="102784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>
                        <a:latin typeface="Karla" charset="0"/>
                        <a:ea typeface="Karla" charset="0"/>
                        <a:cs typeface="Karla" charset="0"/>
                      </a:rPr>
                      <a:t>A score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4618851" y="3265382"/>
                    <a:ext cx="104067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>
                        <a:latin typeface="Karla" charset="0"/>
                        <a:ea typeface="Karla" charset="0"/>
                        <a:cs typeface="Karla" charset="0"/>
                      </a:rPr>
                      <a:t>B score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4657557" y="4287093"/>
                    <a:ext cx="103746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>
                        <a:latin typeface="Karla" charset="0"/>
                        <a:ea typeface="Karla" charset="0"/>
                        <a:cs typeface="Karla" charset="0"/>
                      </a:rPr>
                      <a:t>C score</a:t>
                    </a:r>
                  </a:p>
                </p:txBody>
              </p:sp>
            </p:grpSp>
            <p:cxnSp>
              <p:nvCxnSpPr>
                <p:cNvPr id="29" name="Straight Arrow Connector 28"/>
                <p:cNvCxnSpPr>
                  <a:cxnSpLocks/>
                  <a:endCxn id="15" idx="2"/>
                </p:cNvCxnSpPr>
                <p:nvPr/>
              </p:nvCxnSpPr>
              <p:spPr>
                <a:xfrm flipV="1">
                  <a:off x="1405090" y="4755632"/>
                  <a:ext cx="1862456" cy="37119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>
                  <a:cxnSpLocks/>
                  <a:endCxn id="15" idx="2"/>
                </p:cNvCxnSpPr>
                <p:nvPr/>
              </p:nvCxnSpPr>
              <p:spPr>
                <a:xfrm>
                  <a:off x="1435588" y="4138883"/>
                  <a:ext cx="1831958" cy="61674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cxnSpLocks/>
                  <a:endCxn id="15" idx="2"/>
                </p:cNvCxnSpPr>
                <p:nvPr/>
              </p:nvCxnSpPr>
              <p:spPr>
                <a:xfrm>
                  <a:off x="1435588" y="3167146"/>
                  <a:ext cx="1831958" cy="158848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>
                  <a:cxnSpLocks/>
                  <a:endCxn id="15" idx="2"/>
                </p:cNvCxnSpPr>
                <p:nvPr/>
              </p:nvCxnSpPr>
              <p:spPr>
                <a:xfrm>
                  <a:off x="1405094" y="2152290"/>
                  <a:ext cx="1862452" cy="260334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78A6A7D-17D2-9B16-52C2-D909645F5AD4}"/>
                    </a:ext>
                  </a:extLst>
                </p:cNvPr>
                <p:cNvSpPr/>
                <p:nvPr/>
              </p:nvSpPr>
              <p:spPr>
                <a:xfrm>
                  <a:off x="1691537" y="1108057"/>
                  <a:ext cx="112736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78A6A7D-17D2-9B16-52C2-D909645F5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537" y="1108057"/>
                  <a:ext cx="1127360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D882B7D-88AE-D999-0048-2DAE511B84F5}"/>
              </a:ext>
            </a:extLst>
          </p:cNvPr>
          <p:cNvSpPr txBox="1"/>
          <p:nvPr/>
        </p:nvSpPr>
        <p:spPr>
          <a:xfrm rot="16200000">
            <a:off x="-855381" y="3244334"/>
            <a:ext cx="3161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Karla" pitchFamily="2" charset="0"/>
              </a:rPr>
              <a:t>REST OF THE NETWORK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917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C74F541-01C4-2F6C-DBC9-2F99794D6F48}"/>
              </a:ext>
            </a:extLst>
          </p:cNvPr>
          <p:cNvSpPr/>
          <p:nvPr/>
        </p:nvSpPr>
        <p:spPr>
          <a:xfrm>
            <a:off x="-1" y="1961361"/>
            <a:ext cx="1295597" cy="3434679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Karla Medium" pitchFamily="2" charset="0"/>
              </a:rPr>
              <a:t>Output Units – Multiclass Classification (ex: 3 classes)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D6AFA-6764-3941-9C8D-91CC67A3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94316" y="936436"/>
                <a:ext cx="3615425" cy="1165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𝒀</m:t>
                          </m:r>
                        </m:e>
                      </m:acc>
                      <m:r>
                        <a:rPr lang="en-US" sz="3200" b="1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1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𝑲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b="1">
                  <a:solidFill>
                    <a:srgbClr val="A51C3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316" y="936436"/>
                <a:ext cx="3615425" cy="1165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7461846" y="2390790"/>
            <a:ext cx="2813528" cy="2560039"/>
            <a:chOff x="7461846" y="2390790"/>
            <a:chExt cx="2813528" cy="2560039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Probability of A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Probability of 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Probability of C</a:t>
              </a:r>
            </a:p>
          </p:txBody>
        </p:sp>
      </p:grpSp>
      <p:cxnSp>
        <p:nvCxnSpPr>
          <p:cNvPr id="32" name="Straight Arrow Connector 31"/>
          <p:cNvCxnSpPr>
            <a:stCxn id="14" idx="6"/>
          </p:cNvCxnSpPr>
          <p:nvPr/>
        </p:nvCxnSpPr>
        <p:spPr>
          <a:xfrm>
            <a:off x="4147580" y="2615623"/>
            <a:ext cx="19368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7" idx="6"/>
          </p:cNvCxnSpPr>
          <p:nvPr/>
        </p:nvCxnSpPr>
        <p:spPr>
          <a:xfrm flipV="1">
            <a:off x="4147582" y="3709729"/>
            <a:ext cx="1936829" cy="120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</p:cNvCxnSpPr>
          <p:nvPr/>
        </p:nvCxnSpPr>
        <p:spPr>
          <a:xfrm>
            <a:off x="4166131" y="4755632"/>
            <a:ext cx="191828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4992D7-44E6-F8C7-4BB2-1A019A1F81FF}"/>
              </a:ext>
            </a:extLst>
          </p:cNvPr>
          <p:cNvGrpSpPr/>
          <p:nvPr/>
        </p:nvGrpSpPr>
        <p:grpSpPr>
          <a:xfrm>
            <a:off x="1405097" y="2165002"/>
            <a:ext cx="4289923" cy="3041251"/>
            <a:chOff x="1405097" y="2165002"/>
            <a:chExt cx="4289923" cy="3041251"/>
          </a:xfrm>
        </p:grpSpPr>
        <p:grpSp>
          <p:nvGrpSpPr>
            <p:cNvPr id="4" name="Group 3"/>
            <p:cNvGrpSpPr/>
            <p:nvPr/>
          </p:nvGrpSpPr>
          <p:grpSpPr>
            <a:xfrm>
              <a:off x="1405097" y="2165002"/>
              <a:ext cx="2761033" cy="3041251"/>
              <a:chOff x="6027898" y="1619211"/>
              <a:chExt cx="1576804" cy="1736834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7080934" y="2250918"/>
                <a:ext cx="513175" cy="514692"/>
              </a:xfrm>
              <a:prstGeom prst="ellipse">
                <a:avLst/>
              </a:prstGeom>
              <a:solidFill>
                <a:srgbClr val="F79646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6045312" y="1638343"/>
                <a:ext cx="1035622" cy="8699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6039904" y="2191529"/>
                <a:ext cx="1041030" cy="31673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6034496" y="2508264"/>
                <a:ext cx="1046438" cy="24415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6027898" y="2508264"/>
                <a:ext cx="1053037" cy="81053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6039904" y="1876557"/>
                <a:ext cx="1041029" cy="31497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7080933" y="1619211"/>
                <a:ext cx="513175" cy="514692"/>
              </a:xfrm>
              <a:prstGeom prst="ellipse">
                <a:avLst/>
              </a:prstGeom>
              <a:solidFill>
                <a:srgbClr val="F79646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091527" y="2841353"/>
                <a:ext cx="513175" cy="514692"/>
              </a:xfrm>
              <a:prstGeom prst="ellipse">
                <a:avLst/>
              </a:prstGeom>
              <a:solidFill>
                <a:srgbClr val="F79646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6033173" y="1625147"/>
                <a:ext cx="1047760" cy="25141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034496" y="1876557"/>
                <a:ext cx="1046437" cy="8758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027898" y="1876557"/>
                <a:ext cx="1053035" cy="144224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617213" y="2196909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A score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18851" y="3265382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B score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57557" y="4287093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C score</a:t>
              </a:r>
            </a:p>
          </p:txBody>
        </p:sp>
      </p:grp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78A6A7D-17D2-9B16-52C2-D909645F5AD4}"/>
                  </a:ext>
                </a:extLst>
              </p:cNvPr>
              <p:cNvSpPr/>
              <p:nvPr/>
            </p:nvSpPr>
            <p:spPr>
              <a:xfrm>
                <a:off x="1691537" y="1108057"/>
                <a:ext cx="1127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78A6A7D-17D2-9B16-52C2-D909645F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537" y="1108057"/>
                <a:ext cx="112736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0B9D84-9645-8EF0-0B11-FE934C2252CB}"/>
              </a:ext>
            </a:extLst>
          </p:cNvPr>
          <p:cNvCxnSpPr>
            <a:cxnSpLocks/>
          </p:cNvCxnSpPr>
          <p:nvPr/>
        </p:nvCxnSpPr>
        <p:spPr>
          <a:xfrm>
            <a:off x="1286360" y="1961362"/>
            <a:ext cx="0" cy="345238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9FDB96-176C-71E7-9D65-61A8F895723E}"/>
              </a:ext>
            </a:extLst>
          </p:cNvPr>
          <p:cNvCxnSpPr>
            <a:cxnSpLocks/>
          </p:cNvCxnSpPr>
          <p:nvPr/>
        </p:nvCxnSpPr>
        <p:spPr>
          <a:xfrm>
            <a:off x="588936" y="5413746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B69804-1406-1504-4B83-A1E1ED32D74C}"/>
              </a:ext>
            </a:extLst>
          </p:cNvPr>
          <p:cNvCxnSpPr>
            <a:cxnSpLocks/>
          </p:cNvCxnSpPr>
          <p:nvPr/>
        </p:nvCxnSpPr>
        <p:spPr>
          <a:xfrm>
            <a:off x="588936" y="1961362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8667BC-FDC8-D54F-4561-4817BA10DB5B}"/>
              </a:ext>
            </a:extLst>
          </p:cNvPr>
          <p:cNvCxnSpPr>
            <a:cxnSpLocks/>
          </p:cNvCxnSpPr>
          <p:nvPr/>
        </p:nvCxnSpPr>
        <p:spPr>
          <a:xfrm>
            <a:off x="-151442" y="1961362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95C444-4664-FE74-1F49-BAEE34FA6D9F}"/>
              </a:ext>
            </a:extLst>
          </p:cNvPr>
          <p:cNvCxnSpPr>
            <a:cxnSpLocks/>
          </p:cNvCxnSpPr>
          <p:nvPr/>
        </p:nvCxnSpPr>
        <p:spPr>
          <a:xfrm>
            <a:off x="-141689" y="5413746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882B7D-88AE-D999-0048-2DAE511B84F5}"/>
              </a:ext>
            </a:extLst>
          </p:cNvPr>
          <p:cNvSpPr txBox="1"/>
          <p:nvPr/>
        </p:nvSpPr>
        <p:spPr>
          <a:xfrm rot="16200000">
            <a:off x="-855381" y="3244334"/>
            <a:ext cx="3161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Karla" pitchFamily="2" charset="0"/>
              </a:rPr>
              <a:t>REST OF THE NETWORK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20CD8B-C61C-95CA-5E00-794B2BEABCB9}"/>
              </a:ext>
            </a:extLst>
          </p:cNvPr>
          <p:cNvSpPr/>
          <p:nvPr/>
        </p:nvSpPr>
        <p:spPr>
          <a:xfrm>
            <a:off x="6177694" y="2198527"/>
            <a:ext cx="1027844" cy="2815463"/>
          </a:xfrm>
          <a:prstGeom prst="roundRect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BC9F4F-28A5-0AA2-486F-10FA74CFC130}"/>
              </a:ext>
            </a:extLst>
          </p:cNvPr>
          <p:cNvSpPr/>
          <p:nvPr/>
        </p:nvSpPr>
        <p:spPr>
          <a:xfrm>
            <a:off x="7913834" y="924133"/>
            <a:ext cx="3238683" cy="1328742"/>
          </a:xfrm>
          <a:prstGeom prst="rect">
            <a:avLst/>
          </a:prstGeom>
          <a:noFill/>
          <a:ln w="508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864454360">
                  <a:custGeom>
                    <a:avLst/>
                    <a:gdLst>
                      <a:gd name="connsiteX0" fmla="*/ 0 w 3238683"/>
                      <a:gd name="connsiteY0" fmla="*/ 0 h 1328742"/>
                      <a:gd name="connsiteX1" fmla="*/ 572167 w 3238683"/>
                      <a:gd name="connsiteY1" fmla="*/ 0 h 1328742"/>
                      <a:gd name="connsiteX2" fmla="*/ 1111948 w 3238683"/>
                      <a:gd name="connsiteY2" fmla="*/ 0 h 1328742"/>
                      <a:gd name="connsiteX3" fmla="*/ 1651728 w 3238683"/>
                      <a:gd name="connsiteY3" fmla="*/ 0 h 1328742"/>
                      <a:gd name="connsiteX4" fmla="*/ 2159122 w 3238683"/>
                      <a:gd name="connsiteY4" fmla="*/ 0 h 1328742"/>
                      <a:gd name="connsiteX5" fmla="*/ 2731289 w 3238683"/>
                      <a:gd name="connsiteY5" fmla="*/ 0 h 1328742"/>
                      <a:gd name="connsiteX6" fmla="*/ 3238683 w 3238683"/>
                      <a:gd name="connsiteY6" fmla="*/ 0 h 1328742"/>
                      <a:gd name="connsiteX7" fmla="*/ 3238683 w 3238683"/>
                      <a:gd name="connsiteY7" fmla="*/ 456201 h 1328742"/>
                      <a:gd name="connsiteX8" fmla="*/ 3238683 w 3238683"/>
                      <a:gd name="connsiteY8" fmla="*/ 885828 h 1328742"/>
                      <a:gd name="connsiteX9" fmla="*/ 3238683 w 3238683"/>
                      <a:gd name="connsiteY9" fmla="*/ 1328742 h 1328742"/>
                      <a:gd name="connsiteX10" fmla="*/ 2666516 w 3238683"/>
                      <a:gd name="connsiteY10" fmla="*/ 1328742 h 1328742"/>
                      <a:gd name="connsiteX11" fmla="*/ 2061962 w 3238683"/>
                      <a:gd name="connsiteY11" fmla="*/ 1328742 h 1328742"/>
                      <a:gd name="connsiteX12" fmla="*/ 1619342 w 3238683"/>
                      <a:gd name="connsiteY12" fmla="*/ 1328742 h 1328742"/>
                      <a:gd name="connsiteX13" fmla="*/ 1144335 w 3238683"/>
                      <a:gd name="connsiteY13" fmla="*/ 1328742 h 1328742"/>
                      <a:gd name="connsiteX14" fmla="*/ 636941 w 3238683"/>
                      <a:gd name="connsiteY14" fmla="*/ 1328742 h 1328742"/>
                      <a:gd name="connsiteX15" fmla="*/ 0 w 3238683"/>
                      <a:gd name="connsiteY15" fmla="*/ 1328742 h 1328742"/>
                      <a:gd name="connsiteX16" fmla="*/ 0 w 3238683"/>
                      <a:gd name="connsiteY16" fmla="*/ 859253 h 1328742"/>
                      <a:gd name="connsiteX17" fmla="*/ 0 w 3238683"/>
                      <a:gd name="connsiteY17" fmla="*/ 416339 h 1328742"/>
                      <a:gd name="connsiteX18" fmla="*/ 0 w 3238683"/>
                      <a:gd name="connsiteY18" fmla="*/ 0 h 1328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238683" h="1328742" extrusionOk="0">
                        <a:moveTo>
                          <a:pt x="0" y="0"/>
                        </a:moveTo>
                        <a:cubicBezTo>
                          <a:pt x="148261" y="-3673"/>
                          <a:pt x="363076" y="24324"/>
                          <a:pt x="572167" y="0"/>
                        </a:cubicBezTo>
                        <a:cubicBezTo>
                          <a:pt x="781258" y="-24324"/>
                          <a:pt x="923371" y="12908"/>
                          <a:pt x="1111948" y="0"/>
                        </a:cubicBezTo>
                        <a:cubicBezTo>
                          <a:pt x="1300525" y="-12908"/>
                          <a:pt x="1474052" y="46027"/>
                          <a:pt x="1651728" y="0"/>
                        </a:cubicBezTo>
                        <a:cubicBezTo>
                          <a:pt x="1829404" y="-46027"/>
                          <a:pt x="2010684" y="55247"/>
                          <a:pt x="2159122" y="0"/>
                        </a:cubicBezTo>
                        <a:cubicBezTo>
                          <a:pt x="2307560" y="-55247"/>
                          <a:pt x="2588992" y="36589"/>
                          <a:pt x="2731289" y="0"/>
                        </a:cubicBezTo>
                        <a:cubicBezTo>
                          <a:pt x="2873586" y="-36589"/>
                          <a:pt x="3032921" y="33213"/>
                          <a:pt x="3238683" y="0"/>
                        </a:cubicBezTo>
                        <a:cubicBezTo>
                          <a:pt x="3279517" y="97107"/>
                          <a:pt x="3225639" y="266603"/>
                          <a:pt x="3238683" y="456201"/>
                        </a:cubicBezTo>
                        <a:cubicBezTo>
                          <a:pt x="3251727" y="645799"/>
                          <a:pt x="3223950" y="725181"/>
                          <a:pt x="3238683" y="885828"/>
                        </a:cubicBezTo>
                        <a:cubicBezTo>
                          <a:pt x="3253416" y="1046475"/>
                          <a:pt x="3191846" y="1108095"/>
                          <a:pt x="3238683" y="1328742"/>
                        </a:cubicBezTo>
                        <a:cubicBezTo>
                          <a:pt x="3050494" y="1366052"/>
                          <a:pt x="2864432" y="1318981"/>
                          <a:pt x="2666516" y="1328742"/>
                        </a:cubicBezTo>
                        <a:cubicBezTo>
                          <a:pt x="2468600" y="1338503"/>
                          <a:pt x="2213547" y="1300812"/>
                          <a:pt x="2061962" y="1328742"/>
                        </a:cubicBezTo>
                        <a:cubicBezTo>
                          <a:pt x="1910377" y="1356672"/>
                          <a:pt x="1799044" y="1305970"/>
                          <a:pt x="1619342" y="1328742"/>
                        </a:cubicBezTo>
                        <a:cubicBezTo>
                          <a:pt x="1439640" y="1351514"/>
                          <a:pt x="1277922" y="1320912"/>
                          <a:pt x="1144335" y="1328742"/>
                        </a:cubicBezTo>
                        <a:cubicBezTo>
                          <a:pt x="1010748" y="1336572"/>
                          <a:pt x="820651" y="1294071"/>
                          <a:pt x="636941" y="1328742"/>
                        </a:cubicBezTo>
                        <a:cubicBezTo>
                          <a:pt x="453231" y="1363413"/>
                          <a:pt x="175557" y="1300561"/>
                          <a:pt x="0" y="1328742"/>
                        </a:cubicBezTo>
                        <a:cubicBezTo>
                          <a:pt x="-55176" y="1159958"/>
                          <a:pt x="12711" y="1003169"/>
                          <a:pt x="0" y="859253"/>
                        </a:cubicBezTo>
                        <a:cubicBezTo>
                          <a:pt x="-12711" y="715337"/>
                          <a:pt x="53074" y="506852"/>
                          <a:pt x="0" y="416339"/>
                        </a:cubicBezTo>
                        <a:cubicBezTo>
                          <a:pt x="-53074" y="325826"/>
                          <a:pt x="38081" y="1042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10BF4A-3873-415D-DDFE-A6A204EECDD3}"/>
                  </a:ext>
                </a:extLst>
              </p:cNvPr>
              <p:cNvSpPr/>
              <p:nvPr/>
            </p:nvSpPr>
            <p:spPr>
              <a:xfrm>
                <a:off x="4526430" y="1247518"/>
                <a:ext cx="12997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10BF4A-3873-415D-DDFE-A6A204EEC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430" y="1247518"/>
                <a:ext cx="129971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Callout 21">
            <a:extLst>
              <a:ext uri="{FF2B5EF4-FFF2-40B4-BE49-F238E27FC236}">
                <a16:creationId xmlns:a16="http://schemas.microsoft.com/office/drawing/2014/main" id="{5449953C-20FA-E8D9-BDDD-B4C34CF886CA}"/>
              </a:ext>
            </a:extLst>
          </p:cNvPr>
          <p:cNvSpPr/>
          <p:nvPr/>
        </p:nvSpPr>
        <p:spPr>
          <a:xfrm>
            <a:off x="5826145" y="771791"/>
            <a:ext cx="1564351" cy="814668"/>
          </a:xfrm>
          <a:prstGeom prst="wedgeEllipseCallout">
            <a:avLst>
              <a:gd name="adj1" fmla="val -58519"/>
              <a:gd name="adj2" fmla="val 43301"/>
            </a:avLst>
          </a:prstGeom>
          <a:solidFill>
            <a:srgbClr val="4F81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Karla" panose="020B0004030503030003" pitchFamily="34" charset="77"/>
              </a:rPr>
              <a:t>Logits</a:t>
            </a:r>
          </a:p>
        </p:txBody>
      </p:sp>
    </p:spTree>
    <p:extLst>
      <p:ext uri="{BB962C8B-B14F-4D97-AF65-F5344CB8AC3E}">
        <p14:creationId xmlns:p14="http://schemas.microsoft.com/office/powerpoint/2010/main" val="9998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  <p:bldP spid="6" grpId="0" animBg="1"/>
      <p:bldP spid="24" grpId="0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2B25751-54C7-EA81-5580-E48CFE7EF252}"/>
              </a:ext>
            </a:extLst>
          </p:cNvPr>
          <p:cNvSpPr/>
          <p:nvPr/>
        </p:nvSpPr>
        <p:spPr>
          <a:xfrm>
            <a:off x="2818897" y="1848256"/>
            <a:ext cx="4642949" cy="35477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74F541-01C4-2F6C-DBC9-2F99794D6F48}"/>
              </a:ext>
            </a:extLst>
          </p:cNvPr>
          <p:cNvSpPr/>
          <p:nvPr/>
        </p:nvSpPr>
        <p:spPr>
          <a:xfrm>
            <a:off x="-1" y="1961361"/>
            <a:ext cx="1295597" cy="3434679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Karla Medium" pitchFamily="2" charset="0"/>
              </a:rPr>
              <a:t>Output Units – Multiclass Classification (ex: 3 classes)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D6AFA-6764-3941-9C8D-91CC67A3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94316" y="936436"/>
                <a:ext cx="3615425" cy="1165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A51C30"/>
                              </a:solidFill>
                              <a:latin typeface="Cambria Math" charset="0"/>
                            </a:rPr>
                            <m:t>𝒀</m:t>
                          </m:r>
                        </m:e>
                      </m:acc>
                      <m:r>
                        <a:rPr lang="en-US" sz="3200" b="1" i="1" smtClean="0">
                          <a:solidFill>
                            <a:srgbClr val="A51C3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A51C3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1" i="1" smtClean="0">
                                  <a:solidFill>
                                    <a:srgbClr val="A51C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solidFill>
                                    <a:srgbClr val="A51C30"/>
                                  </a:solidFill>
                                  <a:latin typeface="Cambria Math" charset="0"/>
                                </a:rPr>
                                <m:t>𝑲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rgbClr val="A51C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solidFill>
                                        <a:srgbClr val="A51C30"/>
                                      </a:solidFill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A51C30"/>
                                          </a:solidFill>
                                          <a:latin typeface="Cambria Math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b="1">
                  <a:solidFill>
                    <a:srgbClr val="A51C3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316" y="936436"/>
                <a:ext cx="3615425" cy="1165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7461846" y="2390790"/>
            <a:ext cx="2813528" cy="2560039"/>
            <a:chOff x="7461846" y="2390790"/>
            <a:chExt cx="2813528" cy="2560039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Probability of A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Probability of 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Probability of C</a:t>
              </a:r>
            </a:p>
          </p:txBody>
        </p:sp>
      </p:grpSp>
      <p:cxnSp>
        <p:nvCxnSpPr>
          <p:cNvPr id="32" name="Straight Arrow Connector 31"/>
          <p:cNvCxnSpPr>
            <a:stCxn id="14" idx="6"/>
          </p:cNvCxnSpPr>
          <p:nvPr/>
        </p:nvCxnSpPr>
        <p:spPr>
          <a:xfrm>
            <a:off x="4147580" y="2615623"/>
            <a:ext cx="19368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7" idx="6"/>
          </p:cNvCxnSpPr>
          <p:nvPr/>
        </p:nvCxnSpPr>
        <p:spPr>
          <a:xfrm flipV="1">
            <a:off x="4147582" y="3709729"/>
            <a:ext cx="1936829" cy="120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</p:cNvCxnSpPr>
          <p:nvPr/>
        </p:nvCxnSpPr>
        <p:spPr>
          <a:xfrm>
            <a:off x="4166131" y="4755632"/>
            <a:ext cx="191828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4992D7-44E6-F8C7-4BB2-1A019A1F81FF}"/>
              </a:ext>
            </a:extLst>
          </p:cNvPr>
          <p:cNvGrpSpPr/>
          <p:nvPr/>
        </p:nvGrpSpPr>
        <p:grpSpPr>
          <a:xfrm>
            <a:off x="1405097" y="2165002"/>
            <a:ext cx="4289923" cy="3041251"/>
            <a:chOff x="1405097" y="2165002"/>
            <a:chExt cx="4289923" cy="3041251"/>
          </a:xfrm>
        </p:grpSpPr>
        <p:grpSp>
          <p:nvGrpSpPr>
            <p:cNvPr id="4" name="Group 3"/>
            <p:cNvGrpSpPr/>
            <p:nvPr/>
          </p:nvGrpSpPr>
          <p:grpSpPr>
            <a:xfrm>
              <a:off x="1405097" y="2165002"/>
              <a:ext cx="2761033" cy="3041251"/>
              <a:chOff x="6027898" y="1619211"/>
              <a:chExt cx="1576804" cy="1736834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7080934" y="2250918"/>
                <a:ext cx="513175" cy="514692"/>
              </a:xfrm>
              <a:prstGeom prst="ellipse">
                <a:avLst/>
              </a:prstGeom>
              <a:solidFill>
                <a:srgbClr val="F79646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6045312" y="1638343"/>
                <a:ext cx="1035622" cy="8699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6039904" y="2191529"/>
                <a:ext cx="1041030" cy="31673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6034496" y="2508264"/>
                <a:ext cx="1046438" cy="24415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6027898" y="2508264"/>
                <a:ext cx="1053037" cy="81053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6039904" y="1876557"/>
                <a:ext cx="1041029" cy="31497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7080933" y="1619211"/>
                <a:ext cx="513175" cy="514692"/>
              </a:xfrm>
              <a:prstGeom prst="ellipse">
                <a:avLst/>
              </a:prstGeom>
              <a:solidFill>
                <a:srgbClr val="F79646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091527" y="2841353"/>
                <a:ext cx="513175" cy="514692"/>
              </a:xfrm>
              <a:prstGeom prst="ellipse">
                <a:avLst/>
              </a:prstGeom>
              <a:solidFill>
                <a:srgbClr val="F79646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6033173" y="1625147"/>
                <a:ext cx="1047760" cy="25141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034496" y="1876557"/>
                <a:ext cx="1046437" cy="8758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027898" y="1876557"/>
                <a:ext cx="1053035" cy="144224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617213" y="2196909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A score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18851" y="3265382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B score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57557" y="4287093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Karla" charset="0"/>
                  <a:ea typeface="Karla" charset="0"/>
                  <a:cs typeface="Karla" charset="0"/>
                </a:rPr>
                <a:t>C score</a:t>
              </a:r>
            </a:p>
          </p:txBody>
        </p:sp>
      </p:grp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28B87A-E783-BD4C-0F8D-721FC5F85E66}"/>
                  </a:ext>
                </a:extLst>
              </p:cNvPr>
              <p:cNvSpPr/>
              <p:nvPr/>
            </p:nvSpPr>
            <p:spPr>
              <a:xfrm>
                <a:off x="4526430" y="1247518"/>
                <a:ext cx="12997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28B87A-E783-BD4C-0F8D-721FC5F85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430" y="1247518"/>
                <a:ext cx="129971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78A6A7D-17D2-9B16-52C2-D909645F5AD4}"/>
                  </a:ext>
                </a:extLst>
              </p:cNvPr>
              <p:cNvSpPr/>
              <p:nvPr/>
            </p:nvSpPr>
            <p:spPr>
              <a:xfrm>
                <a:off x="1691537" y="1108057"/>
                <a:ext cx="1127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78A6A7D-17D2-9B16-52C2-D909645F5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537" y="1108057"/>
                <a:ext cx="112736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Callout 21">
            <a:extLst>
              <a:ext uri="{FF2B5EF4-FFF2-40B4-BE49-F238E27FC236}">
                <a16:creationId xmlns:a16="http://schemas.microsoft.com/office/drawing/2014/main" id="{E0805056-981C-4FD4-81D9-F7698C9FE8EA}"/>
              </a:ext>
            </a:extLst>
          </p:cNvPr>
          <p:cNvSpPr/>
          <p:nvPr/>
        </p:nvSpPr>
        <p:spPr>
          <a:xfrm>
            <a:off x="5826145" y="771791"/>
            <a:ext cx="1564351" cy="814668"/>
          </a:xfrm>
          <a:prstGeom prst="wedgeEllipseCallout">
            <a:avLst>
              <a:gd name="adj1" fmla="val -58519"/>
              <a:gd name="adj2" fmla="val 43301"/>
            </a:avLst>
          </a:prstGeom>
          <a:solidFill>
            <a:srgbClr val="4F81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Karla" panose="020B0004030503030003" pitchFamily="34" charset="77"/>
              </a:rPr>
              <a:t>Logits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0B9D84-9645-8EF0-0B11-FE934C2252CB}"/>
              </a:ext>
            </a:extLst>
          </p:cNvPr>
          <p:cNvCxnSpPr>
            <a:cxnSpLocks/>
          </p:cNvCxnSpPr>
          <p:nvPr/>
        </p:nvCxnSpPr>
        <p:spPr>
          <a:xfrm>
            <a:off x="1286360" y="1961362"/>
            <a:ext cx="0" cy="345238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9FDB96-176C-71E7-9D65-61A8F895723E}"/>
              </a:ext>
            </a:extLst>
          </p:cNvPr>
          <p:cNvCxnSpPr>
            <a:cxnSpLocks/>
          </p:cNvCxnSpPr>
          <p:nvPr/>
        </p:nvCxnSpPr>
        <p:spPr>
          <a:xfrm>
            <a:off x="588936" y="5413746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B69804-1406-1504-4B83-A1E1ED32D74C}"/>
              </a:ext>
            </a:extLst>
          </p:cNvPr>
          <p:cNvCxnSpPr>
            <a:cxnSpLocks/>
          </p:cNvCxnSpPr>
          <p:nvPr/>
        </p:nvCxnSpPr>
        <p:spPr>
          <a:xfrm>
            <a:off x="588936" y="1961362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8667BC-FDC8-D54F-4561-4817BA10DB5B}"/>
              </a:ext>
            </a:extLst>
          </p:cNvPr>
          <p:cNvCxnSpPr>
            <a:cxnSpLocks/>
          </p:cNvCxnSpPr>
          <p:nvPr/>
        </p:nvCxnSpPr>
        <p:spPr>
          <a:xfrm>
            <a:off x="-151442" y="1961362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95C444-4664-FE74-1F49-BAEE34FA6D9F}"/>
              </a:ext>
            </a:extLst>
          </p:cNvPr>
          <p:cNvCxnSpPr>
            <a:cxnSpLocks/>
          </p:cNvCxnSpPr>
          <p:nvPr/>
        </p:nvCxnSpPr>
        <p:spPr>
          <a:xfrm>
            <a:off x="-141689" y="5413746"/>
            <a:ext cx="69742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882B7D-88AE-D999-0048-2DAE511B84F5}"/>
              </a:ext>
            </a:extLst>
          </p:cNvPr>
          <p:cNvSpPr txBox="1"/>
          <p:nvPr/>
        </p:nvSpPr>
        <p:spPr>
          <a:xfrm rot="16200000">
            <a:off x="-855381" y="3244334"/>
            <a:ext cx="3161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Karla" pitchFamily="2" charset="0"/>
              </a:rPr>
              <a:t>REST OF THE NETWORK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20CD8B-C61C-95CA-5E00-794B2BEABCB9}"/>
              </a:ext>
            </a:extLst>
          </p:cNvPr>
          <p:cNvSpPr/>
          <p:nvPr/>
        </p:nvSpPr>
        <p:spPr>
          <a:xfrm>
            <a:off x="6177694" y="2198527"/>
            <a:ext cx="1027844" cy="2815463"/>
          </a:xfrm>
          <a:prstGeom prst="roundRect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BC9F4F-28A5-0AA2-486F-10FA74CFC130}"/>
              </a:ext>
            </a:extLst>
          </p:cNvPr>
          <p:cNvSpPr/>
          <p:nvPr/>
        </p:nvSpPr>
        <p:spPr>
          <a:xfrm>
            <a:off x="7913834" y="924133"/>
            <a:ext cx="3238683" cy="1328742"/>
          </a:xfrm>
          <a:prstGeom prst="rect">
            <a:avLst/>
          </a:prstGeom>
          <a:noFill/>
          <a:ln w="5080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864454360">
                  <a:custGeom>
                    <a:avLst/>
                    <a:gdLst>
                      <a:gd name="connsiteX0" fmla="*/ 0 w 3238683"/>
                      <a:gd name="connsiteY0" fmla="*/ 0 h 1328742"/>
                      <a:gd name="connsiteX1" fmla="*/ 572167 w 3238683"/>
                      <a:gd name="connsiteY1" fmla="*/ 0 h 1328742"/>
                      <a:gd name="connsiteX2" fmla="*/ 1111948 w 3238683"/>
                      <a:gd name="connsiteY2" fmla="*/ 0 h 1328742"/>
                      <a:gd name="connsiteX3" fmla="*/ 1651728 w 3238683"/>
                      <a:gd name="connsiteY3" fmla="*/ 0 h 1328742"/>
                      <a:gd name="connsiteX4" fmla="*/ 2159122 w 3238683"/>
                      <a:gd name="connsiteY4" fmla="*/ 0 h 1328742"/>
                      <a:gd name="connsiteX5" fmla="*/ 2731289 w 3238683"/>
                      <a:gd name="connsiteY5" fmla="*/ 0 h 1328742"/>
                      <a:gd name="connsiteX6" fmla="*/ 3238683 w 3238683"/>
                      <a:gd name="connsiteY6" fmla="*/ 0 h 1328742"/>
                      <a:gd name="connsiteX7" fmla="*/ 3238683 w 3238683"/>
                      <a:gd name="connsiteY7" fmla="*/ 456201 h 1328742"/>
                      <a:gd name="connsiteX8" fmla="*/ 3238683 w 3238683"/>
                      <a:gd name="connsiteY8" fmla="*/ 885828 h 1328742"/>
                      <a:gd name="connsiteX9" fmla="*/ 3238683 w 3238683"/>
                      <a:gd name="connsiteY9" fmla="*/ 1328742 h 1328742"/>
                      <a:gd name="connsiteX10" fmla="*/ 2666516 w 3238683"/>
                      <a:gd name="connsiteY10" fmla="*/ 1328742 h 1328742"/>
                      <a:gd name="connsiteX11" fmla="*/ 2061962 w 3238683"/>
                      <a:gd name="connsiteY11" fmla="*/ 1328742 h 1328742"/>
                      <a:gd name="connsiteX12" fmla="*/ 1619342 w 3238683"/>
                      <a:gd name="connsiteY12" fmla="*/ 1328742 h 1328742"/>
                      <a:gd name="connsiteX13" fmla="*/ 1144335 w 3238683"/>
                      <a:gd name="connsiteY13" fmla="*/ 1328742 h 1328742"/>
                      <a:gd name="connsiteX14" fmla="*/ 636941 w 3238683"/>
                      <a:gd name="connsiteY14" fmla="*/ 1328742 h 1328742"/>
                      <a:gd name="connsiteX15" fmla="*/ 0 w 3238683"/>
                      <a:gd name="connsiteY15" fmla="*/ 1328742 h 1328742"/>
                      <a:gd name="connsiteX16" fmla="*/ 0 w 3238683"/>
                      <a:gd name="connsiteY16" fmla="*/ 859253 h 1328742"/>
                      <a:gd name="connsiteX17" fmla="*/ 0 w 3238683"/>
                      <a:gd name="connsiteY17" fmla="*/ 416339 h 1328742"/>
                      <a:gd name="connsiteX18" fmla="*/ 0 w 3238683"/>
                      <a:gd name="connsiteY18" fmla="*/ 0 h 1328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238683" h="1328742" extrusionOk="0">
                        <a:moveTo>
                          <a:pt x="0" y="0"/>
                        </a:moveTo>
                        <a:cubicBezTo>
                          <a:pt x="148261" y="-3673"/>
                          <a:pt x="363076" y="24324"/>
                          <a:pt x="572167" y="0"/>
                        </a:cubicBezTo>
                        <a:cubicBezTo>
                          <a:pt x="781258" y="-24324"/>
                          <a:pt x="923371" y="12908"/>
                          <a:pt x="1111948" y="0"/>
                        </a:cubicBezTo>
                        <a:cubicBezTo>
                          <a:pt x="1300525" y="-12908"/>
                          <a:pt x="1474052" y="46027"/>
                          <a:pt x="1651728" y="0"/>
                        </a:cubicBezTo>
                        <a:cubicBezTo>
                          <a:pt x="1829404" y="-46027"/>
                          <a:pt x="2010684" y="55247"/>
                          <a:pt x="2159122" y="0"/>
                        </a:cubicBezTo>
                        <a:cubicBezTo>
                          <a:pt x="2307560" y="-55247"/>
                          <a:pt x="2588992" y="36589"/>
                          <a:pt x="2731289" y="0"/>
                        </a:cubicBezTo>
                        <a:cubicBezTo>
                          <a:pt x="2873586" y="-36589"/>
                          <a:pt x="3032921" y="33213"/>
                          <a:pt x="3238683" y="0"/>
                        </a:cubicBezTo>
                        <a:cubicBezTo>
                          <a:pt x="3279517" y="97107"/>
                          <a:pt x="3225639" y="266603"/>
                          <a:pt x="3238683" y="456201"/>
                        </a:cubicBezTo>
                        <a:cubicBezTo>
                          <a:pt x="3251727" y="645799"/>
                          <a:pt x="3223950" y="725181"/>
                          <a:pt x="3238683" y="885828"/>
                        </a:cubicBezTo>
                        <a:cubicBezTo>
                          <a:pt x="3253416" y="1046475"/>
                          <a:pt x="3191846" y="1108095"/>
                          <a:pt x="3238683" y="1328742"/>
                        </a:cubicBezTo>
                        <a:cubicBezTo>
                          <a:pt x="3050494" y="1366052"/>
                          <a:pt x="2864432" y="1318981"/>
                          <a:pt x="2666516" y="1328742"/>
                        </a:cubicBezTo>
                        <a:cubicBezTo>
                          <a:pt x="2468600" y="1338503"/>
                          <a:pt x="2213547" y="1300812"/>
                          <a:pt x="2061962" y="1328742"/>
                        </a:cubicBezTo>
                        <a:cubicBezTo>
                          <a:pt x="1910377" y="1356672"/>
                          <a:pt x="1799044" y="1305970"/>
                          <a:pt x="1619342" y="1328742"/>
                        </a:cubicBezTo>
                        <a:cubicBezTo>
                          <a:pt x="1439640" y="1351514"/>
                          <a:pt x="1277922" y="1320912"/>
                          <a:pt x="1144335" y="1328742"/>
                        </a:cubicBezTo>
                        <a:cubicBezTo>
                          <a:pt x="1010748" y="1336572"/>
                          <a:pt x="820651" y="1294071"/>
                          <a:pt x="636941" y="1328742"/>
                        </a:cubicBezTo>
                        <a:cubicBezTo>
                          <a:pt x="453231" y="1363413"/>
                          <a:pt x="175557" y="1300561"/>
                          <a:pt x="0" y="1328742"/>
                        </a:cubicBezTo>
                        <a:cubicBezTo>
                          <a:pt x="-55176" y="1159958"/>
                          <a:pt x="12711" y="1003169"/>
                          <a:pt x="0" y="859253"/>
                        </a:cubicBezTo>
                        <a:cubicBezTo>
                          <a:pt x="-12711" y="715337"/>
                          <a:pt x="53074" y="506852"/>
                          <a:pt x="0" y="416339"/>
                        </a:cubicBezTo>
                        <a:cubicBezTo>
                          <a:pt x="-53074" y="325826"/>
                          <a:pt x="38081" y="10420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439394-C22E-05BB-E316-C30B204D9946}"/>
              </a:ext>
            </a:extLst>
          </p:cNvPr>
          <p:cNvSpPr txBox="1"/>
          <p:nvPr/>
        </p:nvSpPr>
        <p:spPr>
          <a:xfrm>
            <a:off x="6865058" y="5504972"/>
            <a:ext cx="5206326" cy="123110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i="1">
                <a:latin typeface="Karla" panose="020B0004030503030003" pitchFamily="34" charset="77"/>
              </a:rPr>
              <a:t>NOTE </a:t>
            </a:r>
            <a:r>
              <a:rPr lang="en-US">
                <a:latin typeface="Karla" panose="020B0004030503030003" pitchFamily="34" charset="77"/>
              </a:rPr>
              <a:t>: In the case of multiclass classification, </a:t>
            </a:r>
            <a:r>
              <a:rPr lang="en-US" sz="2000">
                <a:latin typeface="Karla" panose="020B0004030503030003" pitchFamily="34" charset="77"/>
              </a:rPr>
              <a:t>t</a:t>
            </a:r>
            <a:r>
              <a:rPr lang="en-US">
                <a:latin typeface="Karla" panose="020B0004030503030003" pitchFamily="34" charset="77"/>
              </a:rPr>
              <a:t>he </a:t>
            </a:r>
            <a:r>
              <a:rPr lang="en-US">
                <a:solidFill>
                  <a:srgbClr val="A51C30"/>
                </a:solidFill>
                <a:latin typeface="Karla" panose="020B0004030503030003" pitchFamily="34" charset="77"/>
              </a:rPr>
              <a:t>number of output units </a:t>
            </a:r>
            <a:r>
              <a:rPr lang="en-US">
                <a:latin typeface="Karla" panose="020B0004030503030003" pitchFamily="34" charset="77"/>
              </a:rPr>
              <a:t>will always be the same as the </a:t>
            </a:r>
            <a:r>
              <a:rPr lang="en-US">
                <a:solidFill>
                  <a:srgbClr val="A51C30"/>
                </a:solidFill>
                <a:latin typeface="Karla" panose="020B0004030503030003" pitchFamily="34" charset="77"/>
              </a:rPr>
              <a:t>number of classes </a:t>
            </a:r>
            <a:r>
              <a:rPr lang="en-US">
                <a:latin typeface="Karla" panose="020B0004030503030003" pitchFamily="34" charset="77"/>
              </a:rPr>
              <a:t>in the response variable.</a:t>
            </a:r>
          </a:p>
        </p:txBody>
      </p:sp>
    </p:spTree>
    <p:extLst>
      <p:ext uri="{BB962C8B-B14F-4D97-AF65-F5344CB8AC3E}">
        <p14:creationId xmlns:p14="http://schemas.microsoft.com/office/powerpoint/2010/main" val="280518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Karla Medium" panose="020B0004030503030003" pitchFamily="34" charset="77"/>
              </a:rPr>
              <a:t>Output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496C7-CBC7-EC4E-912D-273162EC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717319"/>
              </p:ext>
            </p:extLst>
          </p:nvPr>
        </p:nvGraphicFramePr>
        <p:xfrm>
          <a:off x="1746035" y="2316480"/>
          <a:ext cx="8743438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</a:t>
                      </a:r>
                      <a:r>
                        <a:rPr lang="en-US" baseline="0"/>
                        <a:t> layer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Loss</a:t>
                      </a:r>
                      <a:r>
                        <a:rPr lang="en-US" baseline="0"/>
                        <a:t> Function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  <a:r>
                        <a:rPr lang="en-US" baseline="0"/>
                        <a:t> Cross Entropy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Multinoulli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Softmax</a:t>
                      </a:r>
                      <a:endParaRPr lang="en-US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449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Karla Medium" pitchFamily="2" charset="0"/>
              </a:rPr>
              <a:t>Output</a:t>
            </a:r>
            <a:r>
              <a:rPr lang="en-US" dirty="0">
                <a:solidFill>
                  <a:schemeClr val="tx2"/>
                </a:solidFill>
                <a:latin typeface="Karla Medium" panose="020B0004030503030003" pitchFamily="34" charset="77"/>
              </a:rPr>
              <a:t>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496C7-CBC7-EC4E-912D-273162EC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49798"/>
              </p:ext>
            </p:extLst>
          </p:nvPr>
        </p:nvGraphicFramePr>
        <p:xfrm>
          <a:off x="1746035" y="2316480"/>
          <a:ext cx="8743438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</a:t>
                      </a:r>
                      <a:r>
                        <a:rPr lang="en-US" baseline="0"/>
                        <a:t> layer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  <a:r>
                        <a:rPr lang="en-US" baseline="0"/>
                        <a:t> Cross Entropy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Multinoulli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Softmax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6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6F8F-6764-A740-8758-753E3243464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Graphical representation of simple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15F62-B22E-514C-B602-17187470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E9A3FC-E639-C646-AD4A-03FEF46AC1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414" y="1177758"/>
                <a:ext cx="11009293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176"/>
                  </a:spcBef>
                </a:pPr>
                <a:r>
                  <a:rPr lang="en-US" sz="2400" dirty="0"/>
                  <a:t>We build complex functions by composing simple functions of the form: </a:t>
                </a:r>
              </a:p>
              <a:p>
                <a:pPr algn="ctr">
                  <a:spcBef>
                    <a:spcPts val="1176"/>
                  </a:spcBef>
                </a:pPr>
                <a:r>
                  <a:rPr lang="en-US" sz="2400" dirty="0">
                    <a:solidFill>
                      <a:srgbClr val="A51C3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A51C3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A51C3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A51C3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A51C3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A51C30"/>
                        </a:solidFill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sz="2400" b="0" i="1" smtClean="0">
                        <a:solidFill>
                          <a:srgbClr val="A51C3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A51C3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A51C3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A51C30"/>
                  </a:solidFill>
                </a:endParaRPr>
              </a:p>
              <a:p>
                <a:pPr>
                  <a:spcBef>
                    <a:spcPts val="1176"/>
                  </a:spcBef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51C3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rgbClr val="A51C3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activation function</a:t>
                </a:r>
                <a:r>
                  <a:rPr lang="en-US" sz="2400" dirty="0"/>
                  <a:t>. </a:t>
                </a:r>
              </a:p>
              <a:p>
                <a:pPr>
                  <a:spcBef>
                    <a:spcPts val="1176"/>
                  </a:spcBef>
                </a:pPr>
                <a:r>
                  <a:rPr lang="en-US" sz="2400" dirty="0"/>
                  <a:t>We represent our simple function as a </a:t>
                </a:r>
                <a:r>
                  <a:rPr lang="en-US" sz="2400" b="1" dirty="0"/>
                  <a:t>graph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6E9A3FC-E639-C646-AD4A-03FEF46AC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1177758"/>
                <a:ext cx="11009293" cy="2111143"/>
              </a:xfrm>
              <a:prstGeom prst="rect">
                <a:avLst/>
              </a:prstGeom>
              <a:blipFill>
                <a:blip r:embed="rId2"/>
                <a:stretch>
                  <a:fillRect l="-886" t="-2305" b="-1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B6478C8-32F2-20AA-E6D7-17A21D019427}"/>
              </a:ext>
            </a:extLst>
          </p:cNvPr>
          <p:cNvGrpSpPr/>
          <p:nvPr/>
        </p:nvGrpSpPr>
        <p:grpSpPr>
          <a:xfrm>
            <a:off x="4514849" y="4024991"/>
            <a:ext cx="1606954" cy="1892015"/>
            <a:chOff x="4514849" y="4024991"/>
            <a:chExt cx="1606954" cy="189201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74B96AE-9B39-79BE-9ACF-19C7A8CE4F93}"/>
                </a:ext>
              </a:extLst>
            </p:cNvPr>
            <p:cNvSpPr/>
            <p:nvPr/>
          </p:nvSpPr>
          <p:spPr>
            <a:xfrm>
              <a:off x="4514850" y="4024991"/>
              <a:ext cx="473529" cy="473529"/>
            </a:xfrm>
            <a:prstGeom prst="ellipse">
              <a:avLst/>
            </a:prstGeom>
            <a:solidFill>
              <a:srgbClr val="4F81BD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11A02E3-1945-A5D4-C872-65352341D025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13" y="4969812"/>
              <a:ext cx="0" cy="539618"/>
            </a:xfrm>
            <a:prstGeom prst="lin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4D0E30-B423-7E06-FD12-11094EFAF7AB}"/>
                </a:ext>
              </a:extLst>
            </p:cNvPr>
            <p:cNvSpPr/>
            <p:nvPr/>
          </p:nvSpPr>
          <p:spPr>
            <a:xfrm>
              <a:off x="4514849" y="4608086"/>
              <a:ext cx="473529" cy="473529"/>
            </a:xfrm>
            <a:prstGeom prst="ellipse">
              <a:avLst/>
            </a:prstGeom>
            <a:solidFill>
              <a:srgbClr val="4F81BD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2546FC-5E1D-9577-9051-D0BEB9AC59E5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4835978" y="5020433"/>
              <a:ext cx="881643" cy="7118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09DE19-DBB4-7626-868C-85992F273FBE}"/>
                </a:ext>
              </a:extLst>
            </p:cNvPr>
            <p:cNvCxnSpPr>
              <a:cxnSpLocks/>
              <a:stCxn id="6" idx="6"/>
              <a:endCxn id="19" idx="1"/>
            </p:cNvCxnSpPr>
            <p:nvPr/>
          </p:nvCxnSpPr>
          <p:spPr>
            <a:xfrm>
              <a:off x="4988379" y="4261756"/>
              <a:ext cx="729242" cy="42384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7D4819-899E-1F65-6DAF-A2E44BFF3CE7}"/>
                </a:ext>
              </a:extLst>
            </p:cNvPr>
            <p:cNvCxnSpPr/>
            <p:nvPr/>
          </p:nvCxnSpPr>
          <p:spPr>
            <a:xfrm>
              <a:off x="4988378" y="4853015"/>
              <a:ext cx="66947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3641E4-6531-DC83-CACA-00102F42036C}"/>
                </a:ext>
              </a:extLst>
            </p:cNvPr>
            <p:cNvSpPr/>
            <p:nvPr/>
          </p:nvSpPr>
          <p:spPr>
            <a:xfrm>
              <a:off x="4514849" y="5443477"/>
              <a:ext cx="473529" cy="473529"/>
            </a:xfrm>
            <a:prstGeom prst="ellipse">
              <a:avLst/>
            </a:prstGeom>
            <a:solidFill>
              <a:srgbClr val="4F81BD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7B5964-4C25-C935-86A2-4E7AB3894689}"/>
                </a:ext>
              </a:extLst>
            </p:cNvPr>
            <p:cNvSpPr/>
            <p:nvPr/>
          </p:nvSpPr>
          <p:spPr>
            <a:xfrm>
              <a:off x="5648274" y="4616251"/>
              <a:ext cx="473529" cy="473529"/>
            </a:xfrm>
            <a:prstGeom prst="ellipse">
              <a:avLst/>
            </a:prstGeom>
            <a:solidFill>
              <a:srgbClr val="4F81BD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885C56-D231-7CCB-C92B-A65057C14228}"/>
                </a:ext>
              </a:extLst>
            </p:cNvPr>
            <p:cNvSpPr txBox="1"/>
            <p:nvPr/>
          </p:nvSpPr>
          <p:spPr>
            <a:xfrm>
              <a:off x="4575004" y="40713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baseline="-250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B773D0-6C90-5171-BE0F-E1D373FB5700}"/>
                </a:ext>
              </a:extLst>
            </p:cNvPr>
            <p:cNvSpPr txBox="1"/>
            <p:nvPr/>
          </p:nvSpPr>
          <p:spPr>
            <a:xfrm>
              <a:off x="4589972" y="465764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baseline="-250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71462E-E303-71A9-5688-0EC49703EB79}"/>
                </a:ext>
              </a:extLst>
            </p:cNvPr>
            <p:cNvSpPr txBox="1"/>
            <p:nvPr/>
          </p:nvSpPr>
          <p:spPr>
            <a:xfrm>
              <a:off x="4589972" y="5505333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baseline="-25000" dirty="0" err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en-US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8461E6-9DDE-1D31-762C-79DFBE1C4FBA}"/>
                </a:ext>
              </a:extLst>
            </p:cNvPr>
            <p:cNvSpPr txBox="1"/>
            <p:nvPr/>
          </p:nvSpPr>
          <p:spPr>
            <a:xfrm>
              <a:off x="5740573" y="466834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en-US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6304F1-D79C-FCD2-A72E-2EF4D2084D89}"/>
              </a:ext>
            </a:extLst>
          </p:cNvPr>
          <p:cNvCxnSpPr>
            <a:cxnSpLocks/>
          </p:cNvCxnSpPr>
          <p:nvPr/>
        </p:nvCxnSpPr>
        <p:spPr>
          <a:xfrm>
            <a:off x="4589972" y="6167891"/>
            <a:ext cx="16720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B70C4D-4742-53CB-525E-0690BFCEF2BD}"/>
              </a:ext>
            </a:extLst>
          </p:cNvPr>
          <p:cNvSpPr txBox="1"/>
          <p:nvPr/>
        </p:nvSpPr>
        <p:spPr>
          <a:xfrm>
            <a:off x="4514849" y="6278868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Karla" panose="020B0004030503030003" pitchFamily="34" charset="77"/>
              </a:rPr>
              <a:t>Read left to right </a:t>
            </a:r>
            <a:r>
              <a:rPr lang="en-US" sz="1400">
                <a:latin typeface="Karla" panose="020B0004030503030003" pitchFamily="34" charset="77"/>
                <a:sym typeface="Wingdings" pitchFamily="2" charset="2"/>
              </a:rPr>
              <a:t></a:t>
            </a:r>
            <a:endParaRPr lang="en-US" sz="1400">
              <a:latin typeface="Karla" panose="020B0004030503030003" pitchFamily="34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90E3CD-779C-B1B9-057C-CEEC9A888E85}"/>
              </a:ext>
            </a:extLst>
          </p:cNvPr>
          <p:cNvSpPr txBox="1"/>
          <p:nvPr/>
        </p:nvSpPr>
        <p:spPr>
          <a:xfrm>
            <a:off x="6529917" y="3938760"/>
            <a:ext cx="2687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anose="020B0004030503030003" pitchFamily="34" charset="77"/>
              </a:rPr>
              <a:t>Each edge in this </a:t>
            </a:r>
          </a:p>
          <a:p>
            <a:r>
              <a:rPr lang="en-US" dirty="0">
                <a:latin typeface="Karla" panose="020B0004030503030003" pitchFamily="34" charset="77"/>
              </a:rPr>
              <a:t>graph represents </a:t>
            </a:r>
          </a:p>
          <a:p>
            <a:r>
              <a:rPr lang="en-US" dirty="0">
                <a:latin typeface="Karla" panose="020B0004030503030003" pitchFamily="34" charset="77"/>
              </a:rPr>
              <a:t>multiplication by </a:t>
            </a:r>
          </a:p>
          <a:p>
            <a:r>
              <a:rPr lang="en-US" dirty="0">
                <a:latin typeface="Karla" panose="020B0004030503030003" pitchFamily="34" charset="77"/>
              </a:rPr>
              <a:t>a different constant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endParaRPr lang="en-US" dirty="0">
              <a:latin typeface="Karla" panose="020B0004030503030003" pitchFamily="34" charset="77"/>
            </a:endParaRPr>
          </a:p>
          <a:p>
            <a:endParaRPr lang="en-US" dirty="0">
              <a:latin typeface="Karla" panose="020B0004030503030003" pitchFamily="34" charset="77"/>
            </a:endParaRPr>
          </a:p>
          <a:p>
            <a:r>
              <a:rPr lang="en-US" dirty="0">
                <a:latin typeface="Karla" panose="020B0004030503030003" pitchFamily="34" charset="77"/>
              </a:rPr>
              <a:t>We call each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  <a:p>
            <a:r>
              <a:rPr lang="en-US" dirty="0">
                <a:latin typeface="Karla" panose="020B0004030503030003" pitchFamily="34" charset="77"/>
              </a:rPr>
              <a:t>a </a:t>
            </a:r>
            <a:r>
              <a:rPr lang="en-US" b="1" dirty="0">
                <a:solidFill>
                  <a:schemeClr val="accent1"/>
                </a:solidFill>
                <a:latin typeface="Karla" panose="020B0004030503030003" pitchFamily="34" charset="77"/>
              </a:rPr>
              <a:t>weight</a:t>
            </a:r>
            <a:r>
              <a:rPr lang="en-US" dirty="0">
                <a:latin typeface="Karla" panose="020B0004030503030003" pitchFamily="34" charset="77"/>
              </a:rPr>
              <a:t>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A364B5A-253C-4B11-E0D0-D9A230EAC267}"/>
              </a:ext>
            </a:extLst>
          </p:cNvPr>
          <p:cNvSpPr/>
          <p:nvPr/>
        </p:nvSpPr>
        <p:spPr>
          <a:xfrm>
            <a:off x="7506574" y="2205648"/>
            <a:ext cx="1637426" cy="668216"/>
          </a:xfrm>
          <a:prstGeom prst="wedgeRoundRectCallout">
            <a:avLst>
              <a:gd name="adj1" fmla="val -154304"/>
              <a:gd name="adj2" fmla="val -12086"/>
              <a:gd name="adj3" fmla="val 16667"/>
            </a:avLst>
          </a:prstGeom>
          <a:solidFill>
            <a:srgbClr val="4F81BD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anose="020B0004030503030003" pitchFamily="34" charset="77"/>
              </a:rPr>
              <a:t>Like </a:t>
            </a:r>
            <a:r>
              <a:rPr lang="en-US">
                <a:solidFill>
                  <a:schemeClr val="bg1"/>
                </a:solidFill>
                <a:latin typeface="Karla" panose="020B0004030503030003" pitchFamily="34" charset="77"/>
              </a:rPr>
              <a:t>sigmoid</a:t>
            </a:r>
            <a:r>
              <a:rPr lang="en-US" sz="2000">
                <a:solidFill>
                  <a:schemeClr val="bg1"/>
                </a:solidFill>
                <a:latin typeface="Karla" panose="020B0004030503030003" pitchFamily="34" charset="7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0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Karla Medium" panose="020B0004030503030003" pitchFamily="34" charset="77"/>
              </a:rPr>
              <a:t>Output Units -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46EBD-2C2C-7D4A-9254-ED99E72C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250883" y="2192055"/>
                <a:ext cx="761956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883" y="2192055"/>
                <a:ext cx="761956" cy="566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ounded Rectangular Callout 77">
                <a:extLst>
                  <a:ext uri="{FF2B5EF4-FFF2-40B4-BE49-F238E27FC236}">
                    <a16:creationId xmlns:a16="http://schemas.microsoft.com/office/drawing/2014/main" id="{07646174-26DA-6C40-882C-1B10A902438A}"/>
                  </a:ext>
                </a:extLst>
              </p:cNvPr>
              <p:cNvSpPr/>
              <p:nvPr/>
            </p:nvSpPr>
            <p:spPr>
              <a:xfrm>
                <a:off x="8631861" y="879001"/>
                <a:ext cx="3329008" cy="767276"/>
              </a:xfrm>
              <a:prstGeom prst="wedgeRoundRectCallout">
                <a:avLst>
                  <a:gd name="adj1" fmla="val -47931"/>
                  <a:gd name="adj2" fmla="val 115732"/>
                  <a:gd name="adj3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is not bounded!</a:t>
                </a:r>
              </a:p>
            </p:txBody>
          </p:sp>
        </mc:Choice>
        <mc:Fallback xmlns="">
          <p:sp>
            <p:nvSpPr>
              <p:cNvPr id="78" name="Rounded Rectangular Callout 77">
                <a:extLst>
                  <a:ext uri="{FF2B5EF4-FFF2-40B4-BE49-F238E27FC236}">
                    <a16:creationId xmlns:a16="http://schemas.microsoft.com/office/drawing/2014/main" id="{07646174-26DA-6C40-882C-1B10A9024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861" y="879001"/>
                <a:ext cx="3329008" cy="767276"/>
              </a:xfrm>
              <a:prstGeom prst="wedgeRoundRectCallout">
                <a:avLst>
                  <a:gd name="adj1" fmla="val -47931"/>
                  <a:gd name="adj2" fmla="val 11573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AD385E-CEA6-804C-A8D9-53A2626CB7FB}"/>
              </a:ext>
            </a:extLst>
          </p:cNvPr>
          <p:cNvSpPr txBox="1"/>
          <p:nvPr/>
        </p:nvSpPr>
        <p:spPr>
          <a:xfrm>
            <a:off x="1946045" y="2193582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F8324A5-A26A-319C-EEDD-D80EFDC0E2F1}"/>
              </a:ext>
            </a:extLst>
          </p:cNvPr>
          <p:cNvSpPr txBox="1"/>
          <p:nvPr/>
        </p:nvSpPr>
        <p:spPr>
          <a:xfrm>
            <a:off x="6581875" y="2764097"/>
            <a:ext cx="610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UNIT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DD458B-BBA8-350B-125B-6DDB180E99E6}"/>
              </a:ext>
            </a:extLst>
          </p:cNvPr>
          <p:cNvCxnSpPr>
            <a:cxnSpLocks/>
          </p:cNvCxnSpPr>
          <p:nvPr/>
        </p:nvCxnSpPr>
        <p:spPr>
          <a:xfrm>
            <a:off x="7414304" y="2475306"/>
            <a:ext cx="96774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3834EB-7F32-D70A-3510-3624808AD10B}"/>
              </a:ext>
            </a:extLst>
          </p:cNvPr>
          <p:cNvGrpSpPr/>
          <p:nvPr/>
        </p:nvGrpSpPr>
        <p:grpSpPr>
          <a:xfrm>
            <a:off x="2556960" y="1270659"/>
            <a:ext cx="4804738" cy="2378616"/>
            <a:chOff x="3083901" y="1751546"/>
            <a:chExt cx="7001218" cy="325355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68AC314-5C67-FEEF-26FD-EE6802C5C0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4859" y="1771045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7E7D58-4E17-06C2-BC70-1546ABF8EA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8082" y="3051433"/>
              <a:ext cx="727037" cy="7315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CC0A24-7232-8CC2-C686-1A444804E0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2865" y="2604491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E397F61-F23A-2040-BE1F-201A995A0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9524" y="3439497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A1642C4-B2D2-5A29-0DDC-6DF822EA2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8660" y="4273577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F134BB7-F41A-33F6-0E55-13B822BF6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9635" y="1751546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E7387A-E250-355E-51AA-D1E31746DB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641" y="2584992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04920EE-431D-A604-E42C-6EACD7D24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300" y="3419998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5941089-3159-1573-5F34-3F5CFFE6A1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36" y="4254078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86C954E-8EE2-3164-278E-9A3DD9B7E5B7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3083901" y="2136805"/>
              <a:ext cx="1380958" cy="84067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BA922D0-85E0-8C1F-BB1C-F5B1909D5C31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3083901" y="2970251"/>
              <a:ext cx="1378964" cy="722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DA2FA75-FD61-888B-A63E-F123CC0323F9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3083901" y="2977476"/>
              <a:ext cx="1375623" cy="8277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807C048-3920-2621-0F28-5ECAE965C95F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3083901" y="2977476"/>
              <a:ext cx="1374759" cy="166186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1EF3062-4B4A-69BD-6081-F29425175B9D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3126041" y="2136805"/>
              <a:ext cx="1338818" cy="172072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E6C676-9FE4-8919-94CA-49368649D661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3126041" y="2970251"/>
              <a:ext cx="1336824" cy="88727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9D6B08A-2983-D1FE-87B9-906B480FB552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3126041" y="3805257"/>
              <a:ext cx="1333483" cy="5226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AFEFCD3-E27A-A86F-7623-1FB31A9316B5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3126041" y="3857526"/>
              <a:ext cx="1332619" cy="78181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5F59EDE-C6F3-2658-4BDD-DD9776EB7190}"/>
                </a:ext>
              </a:extLst>
            </p:cNvPr>
            <p:cNvCxnSpPr>
              <a:cxnSpLocks/>
              <a:stCxn id="26" idx="6"/>
              <a:endCxn id="34" idx="2"/>
            </p:cNvCxnSpPr>
            <p:nvPr/>
          </p:nvCxnSpPr>
          <p:spPr>
            <a:xfrm flipV="1">
              <a:off x="5191896" y="2117306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BA7EB36-AAC0-47CF-8C6D-4D4ED354E118}"/>
                </a:ext>
              </a:extLst>
            </p:cNvPr>
            <p:cNvCxnSpPr>
              <a:cxnSpLocks/>
              <a:stCxn id="26" idx="6"/>
              <a:endCxn id="35" idx="2"/>
            </p:cNvCxnSpPr>
            <p:nvPr/>
          </p:nvCxnSpPr>
          <p:spPr>
            <a:xfrm>
              <a:off x="5191896" y="2136805"/>
              <a:ext cx="1855745" cy="81394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C0A604E-480F-C495-9C6B-64A49DF820E5}"/>
                </a:ext>
              </a:extLst>
            </p:cNvPr>
            <p:cNvCxnSpPr>
              <a:cxnSpLocks/>
              <a:stCxn id="26" idx="6"/>
              <a:endCxn id="36" idx="2"/>
            </p:cNvCxnSpPr>
            <p:nvPr/>
          </p:nvCxnSpPr>
          <p:spPr>
            <a:xfrm>
              <a:off x="5191896" y="2136805"/>
              <a:ext cx="1852404" cy="164895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0209A63-AF5E-1A29-EA19-9686ECECD5B0}"/>
                </a:ext>
              </a:extLst>
            </p:cNvPr>
            <p:cNvCxnSpPr>
              <a:cxnSpLocks/>
              <a:stCxn id="26" idx="6"/>
              <a:endCxn id="37" idx="2"/>
            </p:cNvCxnSpPr>
            <p:nvPr/>
          </p:nvCxnSpPr>
          <p:spPr>
            <a:xfrm>
              <a:off x="5191896" y="2136805"/>
              <a:ext cx="1851540" cy="248303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7A3C559-E6C2-DF88-9552-916FAF311E17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 flipV="1">
              <a:off x="5189902" y="2117306"/>
              <a:ext cx="1859733" cy="85294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840B1CA-B2A1-75B2-3EBA-DEE0F360994D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 flipV="1">
              <a:off x="5189902" y="2950752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00A3A84-51EB-2B4A-7064-BC1999E4AEE6}"/>
                </a:ext>
              </a:extLst>
            </p:cNvPr>
            <p:cNvCxnSpPr>
              <a:cxnSpLocks/>
              <a:stCxn id="31" idx="6"/>
              <a:endCxn id="36" idx="2"/>
            </p:cNvCxnSpPr>
            <p:nvPr/>
          </p:nvCxnSpPr>
          <p:spPr>
            <a:xfrm>
              <a:off x="5189902" y="2970251"/>
              <a:ext cx="1854398" cy="81550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2D34AE-392F-D61F-9BF0-6D9061E1737E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>
              <a:off x="5189902" y="2970251"/>
              <a:ext cx="1853534" cy="16495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CC39D26-DE50-B36C-3476-337D595AF4E7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 flipV="1">
              <a:off x="5186561" y="2117306"/>
              <a:ext cx="1863074" cy="168795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A77C2C6-A7E2-18B9-2957-9FEFC9FB294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 flipV="1">
              <a:off x="5186561" y="2950752"/>
              <a:ext cx="1861080" cy="85450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73EB6ED-68F5-29DB-68A7-F9155CD451AF}"/>
                </a:ext>
              </a:extLst>
            </p:cNvPr>
            <p:cNvCxnSpPr>
              <a:cxnSpLocks/>
              <a:stCxn id="32" idx="6"/>
              <a:endCxn id="36" idx="2"/>
            </p:cNvCxnSpPr>
            <p:nvPr/>
          </p:nvCxnSpPr>
          <p:spPr>
            <a:xfrm flipV="1">
              <a:off x="5186561" y="378575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AD6EF1F-2A36-6D63-89CA-71A778CACC78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>
              <a:off x="5186561" y="3805257"/>
              <a:ext cx="1856875" cy="8145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5E62406-E7F7-3F30-38DF-E8391D6038A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185697" y="2117306"/>
              <a:ext cx="1863938" cy="252203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01ED031-DC5B-C2E7-7C0B-35AFF8631068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185697" y="2950752"/>
              <a:ext cx="1861944" cy="168858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61B27AD-4434-792A-4322-FFFA88B669AB}"/>
                </a:ext>
              </a:extLst>
            </p:cNvPr>
            <p:cNvCxnSpPr>
              <a:cxnSpLocks/>
              <a:stCxn id="33" idx="6"/>
              <a:endCxn id="36" idx="2"/>
            </p:cNvCxnSpPr>
            <p:nvPr/>
          </p:nvCxnSpPr>
          <p:spPr>
            <a:xfrm flipV="1">
              <a:off x="5185697" y="3785758"/>
              <a:ext cx="1858603" cy="85357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5E0D076-DE8A-79B5-A9D3-628A9A0B972C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 flipV="1">
              <a:off x="5185697" y="461983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3659C50-743D-93D5-0B7F-57394A58306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7764274" y="3417193"/>
              <a:ext cx="1593808" cy="118772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96F5F99-946C-E7E1-98DB-452C165F22CD}"/>
                </a:ext>
              </a:extLst>
            </p:cNvPr>
            <p:cNvCxnSpPr>
              <a:cxnSpLocks/>
              <a:stCxn id="36" idx="6"/>
              <a:endCxn id="29" idx="2"/>
            </p:cNvCxnSpPr>
            <p:nvPr/>
          </p:nvCxnSpPr>
          <p:spPr>
            <a:xfrm flipV="1">
              <a:off x="7771337" y="3417193"/>
              <a:ext cx="1586745" cy="36856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0EC736E-BEAD-D990-2F3A-E2D6849BE4AC}"/>
                </a:ext>
              </a:extLst>
            </p:cNvPr>
            <p:cNvCxnSpPr>
              <a:cxnSpLocks/>
              <a:stCxn id="35" idx="6"/>
              <a:endCxn id="29" idx="2"/>
            </p:cNvCxnSpPr>
            <p:nvPr/>
          </p:nvCxnSpPr>
          <p:spPr>
            <a:xfrm>
              <a:off x="7774678" y="2950752"/>
              <a:ext cx="1583404" cy="46644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2FDD8FA-9836-3FB3-1720-DB56E995B331}"/>
                </a:ext>
              </a:extLst>
            </p:cNvPr>
            <p:cNvCxnSpPr>
              <a:cxnSpLocks/>
              <a:stCxn id="34" idx="6"/>
              <a:endCxn id="29" idx="2"/>
            </p:cNvCxnSpPr>
            <p:nvPr/>
          </p:nvCxnSpPr>
          <p:spPr>
            <a:xfrm>
              <a:off x="7776672" y="2117306"/>
              <a:ext cx="1581410" cy="12998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8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E0919-3579-F434-8FEB-610D695FD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42DA-D0FB-4024-43AF-461CEA7F213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Karla Medium" panose="020B0004030503030003" pitchFamily="34" charset="77"/>
              </a:rPr>
              <a:t>Output Units -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86A37-0BF1-B798-9443-89BDE906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389600-66DF-E25D-D90D-D2C69155C130}"/>
                  </a:ext>
                </a:extLst>
              </p:cNvPr>
              <p:cNvSpPr txBox="1"/>
              <p:nvPr/>
            </p:nvSpPr>
            <p:spPr>
              <a:xfrm>
                <a:off x="8250883" y="2192055"/>
                <a:ext cx="761956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389600-66DF-E25D-D90D-D2C69155C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883" y="2192055"/>
                <a:ext cx="761956" cy="566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EEE0DE5D-8129-D44B-E0CE-A0C04C22773C}"/>
              </a:ext>
            </a:extLst>
          </p:cNvPr>
          <p:cNvSpPr txBox="1"/>
          <p:nvPr/>
        </p:nvSpPr>
        <p:spPr>
          <a:xfrm>
            <a:off x="6581875" y="2764097"/>
            <a:ext cx="610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UNIT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90C0C1-C53A-9217-1586-749C3394AEEF}"/>
              </a:ext>
            </a:extLst>
          </p:cNvPr>
          <p:cNvCxnSpPr>
            <a:cxnSpLocks/>
          </p:cNvCxnSpPr>
          <p:nvPr/>
        </p:nvCxnSpPr>
        <p:spPr>
          <a:xfrm>
            <a:off x="7414304" y="2475306"/>
            <a:ext cx="96774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5482E3-C58A-6620-B7DC-B103FD0D583F}"/>
              </a:ext>
            </a:extLst>
          </p:cNvPr>
          <p:cNvGrpSpPr/>
          <p:nvPr/>
        </p:nvGrpSpPr>
        <p:grpSpPr>
          <a:xfrm>
            <a:off x="2556959" y="1270660"/>
            <a:ext cx="4804736" cy="2378618"/>
            <a:chOff x="3083901" y="1751546"/>
            <a:chExt cx="7001218" cy="325355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CFA9DC0-E2FD-1CA6-28AF-82BD659311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4859" y="1771045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74F912-E946-F3F3-B228-74A5DD3FD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8082" y="3051433"/>
              <a:ext cx="727037" cy="7315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9BF142-FE19-1792-3662-627BBE709D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2865" y="2604491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9B373F-5140-8A00-9960-15F8D6BCD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9524" y="3439497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2AFFA63-1EDD-77BD-BE00-13757277EC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8660" y="4273577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2839C3D-8AEE-EFC5-4C86-1AC885C4E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9635" y="1751546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FAD492-2036-B967-5E69-0A789BE4C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641" y="2584992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82E4F66-8604-DCFF-1D0D-D109553D6E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300" y="3419998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4403F0D-0D29-FDB5-AD77-129389970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36" y="4254078"/>
              <a:ext cx="727037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68DA5E-FCCD-016A-97AF-D15EB09AF4D4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3083901" y="2136805"/>
              <a:ext cx="1380958" cy="84067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2B3FC3A-697C-609D-A3A9-F4CFC36DD56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3083901" y="2970251"/>
              <a:ext cx="1378964" cy="722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AE4C1C3-F641-7813-DB16-5F5C1A8F8858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3083901" y="2977476"/>
              <a:ext cx="1375623" cy="8277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426C051-63D2-FA9B-A0E3-76734B819FA7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3083901" y="2977476"/>
              <a:ext cx="1374759" cy="166186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5F3FEC-1044-9651-CFFB-0E29173DB16C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3126041" y="2136805"/>
              <a:ext cx="1338818" cy="172072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D3215CE-3296-1D24-F545-200A434E10EF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3126041" y="2970251"/>
              <a:ext cx="1336824" cy="88727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751BF23-2C0C-5984-5DCB-10284767CA7F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3126041" y="3805257"/>
              <a:ext cx="1333483" cy="5226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6A54631-07A8-56EA-F945-CF9CB5EF6F16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3126041" y="3857526"/>
              <a:ext cx="1332619" cy="78181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8F2317-89C2-C396-28FF-B97D0C28C095}"/>
                </a:ext>
              </a:extLst>
            </p:cNvPr>
            <p:cNvCxnSpPr>
              <a:cxnSpLocks/>
              <a:stCxn id="26" idx="6"/>
              <a:endCxn id="34" idx="2"/>
            </p:cNvCxnSpPr>
            <p:nvPr/>
          </p:nvCxnSpPr>
          <p:spPr>
            <a:xfrm flipV="1">
              <a:off x="5191896" y="2117306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02F450-A038-1395-BBD6-C178156904EB}"/>
                </a:ext>
              </a:extLst>
            </p:cNvPr>
            <p:cNvCxnSpPr>
              <a:cxnSpLocks/>
              <a:stCxn id="26" idx="6"/>
              <a:endCxn id="35" idx="2"/>
            </p:cNvCxnSpPr>
            <p:nvPr/>
          </p:nvCxnSpPr>
          <p:spPr>
            <a:xfrm>
              <a:off x="5191896" y="2136805"/>
              <a:ext cx="1855745" cy="81394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AF223C0-F891-3478-5CAB-55CED4A26514}"/>
                </a:ext>
              </a:extLst>
            </p:cNvPr>
            <p:cNvCxnSpPr>
              <a:cxnSpLocks/>
              <a:stCxn id="26" idx="6"/>
              <a:endCxn id="36" idx="2"/>
            </p:cNvCxnSpPr>
            <p:nvPr/>
          </p:nvCxnSpPr>
          <p:spPr>
            <a:xfrm>
              <a:off x="5191896" y="2136805"/>
              <a:ext cx="1852404" cy="164895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5EADCD5-97CE-D3C8-814C-EBFF7E2B393B}"/>
                </a:ext>
              </a:extLst>
            </p:cNvPr>
            <p:cNvCxnSpPr>
              <a:cxnSpLocks/>
              <a:stCxn id="26" idx="6"/>
              <a:endCxn id="37" idx="2"/>
            </p:cNvCxnSpPr>
            <p:nvPr/>
          </p:nvCxnSpPr>
          <p:spPr>
            <a:xfrm>
              <a:off x="5191896" y="2136805"/>
              <a:ext cx="1851540" cy="248303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D9C8BA6-B9BF-728C-E188-DDF4BADD51BD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 flipV="1">
              <a:off x="5189902" y="2117306"/>
              <a:ext cx="1859733" cy="85294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9025619-54C0-C003-E96B-983B895235DA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 flipV="1">
              <a:off x="5189902" y="2950752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61A501D-FB8B-A01B-D109-19D773410E25}"/>
                </a:ext>
              </a:extLst>
            </p:cNvPr>
            <p:cNvCxnSpPr>
              <a:cxnSpLocks/>
              <a:stCxn id="31" idx="6"/>
              <a:endCxn id="36" idx="2"/>
            </p:cNvCxnSpPr>
            <p:nvPr/>
          </p:nvCxnSpPr>
          <p:spPr>
            <a:xfrm>
              <a:off x="5189902" y="2970251"/>
              <a:ext cx="1854398" cy="81550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4C2A69F-0B8C-DD9C-C155-41938C64C29A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>
              <a:off x="5189902" y="2970251"/>
              <a:ext cx="1853534" cy="16495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01248D6-7C5C-5B55-3175-8A79471034A1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 flipV="1">
              <a:off x="5186561" y="2117306"/>
              <a:ext cx="1863074" cy="168795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2A79B0F-9112-45AC-199C-2D9FB43AAA40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 flipV="1">
              <a:off x="5186561" y="2950752"/>
              <a:ext cx="1861080" cy="85450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CA70A95-0505-FB91-685B-BB4FF47074BE}"/>
                </a:ext>
              </a:extLst>
            </p:cNvPr>
            <p:cNvCxnSpPr>
              <a:cxnSpLocks/>
              <a:stCxn id="32" idx="6"/>
              <a:endCxn id="36" idx="2"/>
            </p:cNvCxnSpPr>
            <p:nvPr/>
          </p:nvCxnSpPr>
          <p:spPr>
            <a:xfrm flipV="1">
              <a:off x="5186561" y="378575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335536-EAE4-88F7-89EA-58D67ADB8BFB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>
              <a:off x="5186561" y="3805257"/>
              <a:ext cx="1856875" cy="81458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A205AE1-792A-FE93-8AFC-F1885041A855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185697" y="2117306"/>
              <a:ext cx="1863938" cy="252203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102D30-BF38-7DAF-5CA3-F191FE27CD78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185697" y="2950752"/>
              <a:ext cx="1861944" cy="168858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FB4896D-2955-1D3A-BB42-76A7012B1D43}"/>
                </a:ext>
              </a:extLst>
            </p:cNvPr>
            <p:cNvCxnSpPr>
              <a:cxnSpLocks/>
              <a:stCxn id="33" idx="6"/>
              <a:endCxn id="36" idx="2"/>
            </p:cNvCxnSpPr>
            <p:nvPr/>
          </p:nvCxnSpPr>
          <p:spPr>
            <a:xfrm flipV="1">
              <a:off x="5185697" y="3785758"/>
              <a:ext cx="1858603" cy="85357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2BDAFDD-DCD7-EB74-C884-3978DBBC9B3D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 flipV="1">
              <a:off x="5185697" y="4619838"/>
              <a:ext cx="1857739" cy="1949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B40D1CE-B588-2D86-23D9-C02D742B36E1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7764274" y="3417193"/>
              <a:ext cx="1593808" cy="1187729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7C9931-A671-CAE5-2A88-363BFDAB1315}"/>
                </a:ext>
              </a:extLst>
            </p:cNvPr>
            <p:cNvCxnSpPr>
              <a:cxnSpLocks/>
              <a:stCxn id="36" idx="6"/>
              <a:endCxn id="29" idx="2"/>
            </p:cNvCxnSpPr>
            <p:nvPr/>
          </p:nvCxnSpPr>
          <p:spPr>
            <a:xfrm flipV="1">
              <a:off x="7771337" y="3417193"/>
              <a:ext cx="1586745" cy="36856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51768DE-80A9-5B9A-0A70-554A9748ED79}"/>
                </a:ext>
              </a:extLst>
            </p:cNvPr>
            <p:cNvCxnSpPr>
              <a:cxnSpLocks/>
              <a:stCxn id="35" idx="6"/>
              <a:endCxn id="29" idx="2"/>
            </p:cNvCxnSpPr>
            <p:nvPr/>
          </p:nvCxnSpPr>
          <p:spPr>
            <a:xfrm>
              <a:off x="7774678" y="2950752"/>
              <a:ext cx="1583404" cy="466441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59DD1B9-7F8B-1F26-C25F-79A1DADC94FC}"/>
                </a:ext>
              </a:extLst>
            </p:cNvPr>
            <p:cNvCxnSpPr>
              <a:cxnSpLocks/>
              <a:stCxn id="34" idx="6"/>
              <a:endCxn id="29" idx="2"/>
            </p:cNvCxnSpPr>
            <p:nvPr/>
          </p:nvCxnSpPr>
          <p:spPr>
            <a:xfrm>
              <a:off x="7776672" y="2117306"/>
              <a:ext cx="1581410" cy="129988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9DD801-C77D-37B9-56A2-8186F46B4A8A}"/>
                  </a:ext>
                </a:extLst>
              </p:cNvPr>
              <p:cNvSpPr txBox="1"/>
              <p:nvPr/>
            </p:nvSpPr>
            <p:spPr>
              <a:xfrm>
                <a:off x="3839235" y="5976030"/>
                <a:ext cx="3681777" cy="37920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9DD801-C77D-37B9-56A2-8186F46B4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235" y="5976030"/>
                <a:ext cx="3681777" cy="379206"/>
              </a:xfrm>
              <a:prstGeom prst="rect">
                <a:avLst/>
              </a:prstGeom>
              <a:blipFill>
                <a:blip r:embed="rId3"/>
                <a:stretch>
                  <a:fillRect l="-2483" t="-17460" r="-1656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7EBA29-DD40-2159-457F-2C91D542D654}"/>
                  </a:ext>
                </a:extLst>
              </p:cNvPr>
              <p:cNvSpPr/>
              <p:nvPr/>
            </p:nvSpPr>
            <p:spPr>
              <a:xfrm>
                <a:off x="4152194" y="4739314"/>
                <a:ext cx="8921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7EBA29-DD40-2159-457F-2C91D542D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94" y="4739314"/>
                <a:ext cx="8921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FF0CE28-32B4-5283-5A85-2E669155A4DB}"/>
              </a:ext>
            </a:extLst>
          </p:cNvPr>
          <p:cNvGrpSpPr/>
          <p:nvPr/>
        </p:nvGrpSpPr>
        <p:grpSpPr>
          <a:xfrm>
            <a:off x="2339005" y="4310177"/>
            <a:ext cx="4439290" cy="1365070"/>
            <a:chOff x="2855952" y="2266407"/>
            <a:chExt cx="5963370" cy="18288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B303837-3160-C358-7DDF-709A461EDE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4A18B9-8026-3BCA-61FF-0FC654224CB3}"/>
                </a:ext>
              </a:extLst>
            </p:cNvPr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CE0EEA-2CA0-1517-34D1-60426FE484B2}"/>
                </a:ext>
              </a:extLst>
            </p:cNvPr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BFBAB1-4662-EA9B-FC05-638B6B2A2DBA}"/>
                </a:ext>
              </a:extLst>
            </p:cNvPr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043ABE9-AD55-C694-CBCA-CD5139312C49}"/>
              </a:ext>
            </a:extLst>
          </p:cNvPr>
          <p:cNvSpPr>
            <a:spLocks noChangeAspect="1"/>
          </p:cNvSpPr>
          <p:nvPr/>
        </p:nvSpPr>
        <p:spPr>
          <a:xfrm>
            <a:off x="6498475" y="4283082"/>
            <a:ext cx="1361407" cy="136507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A17858-7A5B-9979-6065-0F36282C0C58}"/>
                  </a:ext>
                </a:extLst>
              </p:cNvPr>
              <p:cNvSpPr/>
              <p:nvPr/>
            </p:nvSpPr>
            <p:spPr>
              <a:xfrm>
                <a:off x="6496339" y="4705171"/>
                <a:ext cx="134754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A17858-7A5B-9979-6065-0F36282C0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339" y="4705171"/>
                <a:ext cx="1347548" cy="468205"/>
              </a:xfrm>
              <a:prstGeom prst="rect">
                <a:avLst/>
              </a:prstGeom>
              <a:blipFill>
                <a:blip r:embed="rId5"/>
                <a:stretch>
                  <a:fillRect r="-452"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DBF1A4-B309-6FC2-37C9-F7012F21915D}"/>
              </a:ext>
            </a:extLst>
          </p:cNvPr>
          <p:cNvSpPr txBox="1"/>
          <p:nvPr/>
        </p:nvSpPr>
        <p:spPr>
          <a:xfrm>
            <a:off x="1738195" y="4673229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144860-53A0-D3B8-41B0-E1416D7E05F6}"/>
                  </a:ext>
                </a:extLst>
              </p:cNvPr>
              <p:cNvSpPr txBox="1"/>
              <p:nvPr/>
            </p:nvSpPr>
            <p:spPr>
              <a:xfrm>
                <a:off x="9036790" y="4606874"/>
                <a:ext cx="519468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144860-53A0-D3B8-41B0-E1416D7E0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790" y="4606874"/>
                <a:ext cx="519468" cy="566502"/>
              </a:xfrm>
              <a:prstGeom prst="rect">
                <a:avLst/>
              </a:prstGeom>
              <a:blipFill>
                <a:blip r:embed="rId6"/>
                <a:stretch>
                  <a:fillRect l="-7143" t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296779-0617-027D-E306-96A0352E175E}"/>
              </a:ext>
            </a:extLst>
          </p:cNvPr>
          <p:cNvCxnSpPr/>
          <p:nvPr/>
        </p:nvCxnSpPr>
        <p:spPr>
          <a:xfrm>
            <a:off x="7992304" y="4892646"/>
            <a:ext cx="956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A0C63053-E746-C4B3-5425-4502396D347A}"/>
              </a:ext>
            </a:extLst>
          </p:cNvPr>
          <p:cNvSpPr/>
          <p:nvPr/>
        </p:nvSpPr>
        <p:spPr>
          <a:xfrm rot="16200000">
            <a:off x="4457183" y="2747482"/>
            <a:ext cx="369331" cy="2596800"/>
          </a:xfrm>
          <a:prstGeom prst="leftBrace">
            <a:avLst>
              <a:gd name="adj1" fmla="val 8333"/>
              <a:gd name="adj2" fmla="val 49554"/>
            </a:avLst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CD2E9-67B5-74F2-97CC-9232A102F8E4}"/>
              </a:ext>
            </a:extLst>
          </p:cNvPr>
          <p:cNvSpPr txBox="1"/>
          <p:nvPr/>
        </p:nvSpPr>
        <p:spPr>
          <a:xfrm>
            <a:off x="1946045" y="2193582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8979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Output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D0034-3DBB-BA43-8902-4224351B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922289"/>
              </p:ext>
            </p:extLst>
          </p:nvPr>
        </p:nvGraphicFramePr>
        <p:xfrm>
          <a:off x="1746035" y="2316480"/>
          <a:ext cx="8743438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Output</a:t>
                      </a:r>
                      <a:r>
                        <a:rPr lang="en-US" baseline="0"/>
                        <a:t> layer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</a:t>
                      </a:r>
                      <a:r>
                        <a:rPr lang="en-US" baseline="0"/>
                        <a:t> Cross Entropy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Multinoulli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Softmax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745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Activation function</a:t>
            </a:r>
          </a:p>
          <a:p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Loss function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 units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A9EE2-300E-CF4A-99F6-48182CCF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32D92-8AC9-1D60-0C19-4E85635D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9D97-A25F-7661-EE7B-9DE9A91409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Karla Medium" panose="020B0004030503030003" pitchFamily="34" charset="77"/>
              </a:rPr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905F0-F638-76C8-B9C6-08ADEA55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pic>
        <p:nvPicPr>
          <p:cNvPr id="21" name="Picture 20" descr="A person with red buttons&#10;&#10;Description automatically generated with medium confidence">
            <a:extLst>
              <a:ext uri="{FF2B5EF4-FFF2-40B4-BE49-F238E27FC236}">
                <a16:creationId xmlns:a16="http://schemas.microsoft.com/office/drawing/2014/main" id="{B51F8DD3-63D8-7B5A-4BE9-76152F07E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37"/>
          <a:stretch/>
        </p:blipFill>
        <p:spPr>
          <a:xfrm>
            <a:off x="4152448" y="983807"/>
            <a:ext cx="3887107" cy="5657662"/>
          </a:xfrm>
          <a:prstGeom prst="rect">
            <a:avLst/>
          </a:prstGeom>
        </p:spPr>
      </p:pic>
      <p:pic>
        <p:nvPicPr>
          <p:cNvPr id="25" name="Picture 24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587EE233-5C03-E075-4FDB-11CB523D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1516">
            <a:off x="8436252" y="737770"/>
            <a:ext cx="1415496" cy="1980869"/>
          </a:xfrm>
          <a:prstGeom prst="rect">
            <a:avLst/>
          </a:prstGeom>
        </p:spPr>
      </p:pic>
      <p:pic>
        <p:nvPicPr>
          <p:cNvPr id="26" name="Picture 25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E89CD6F2-FEED-C781-CF0C-9176814DB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361">
            <a:off x="543658" y="2631233"/>
            <a:ext cx="1415496" cy="1980869"/>
          </a:xfrm>
          <a:prstGeom prst="rect">
            <a:avLst/>
          </a:prstGeom>
        </p:spPr>
      </p:pic>
      <p:pic>
        <p:nvPicPr>
          <p:cNvPr id="27" name="Picture 26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CC964E7A-102E-8FD2-AF26-F375D817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5406">
            <a:off x="8812058" y="4422821"/>
            <a:ext cx="1415496" cy="1980869"/>
          </a:xfrm>
          <a:prstGeom prst="rect">
            <a:avLst/>
          </a:prstGeom>
        </p:spPr>
      </p:pic>
      <p:pic>
        <p:nvPicPr>
          <p:cNvPr id="28" name="Picture 27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B858C521-43D3-D028-2155-ABAB22ED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5406">
            <a:off x="2638517" y="927208"/>
            <a:ext cx="1415496" cy="1980869"/>
          </a:xfrm>
          <a:prstGeom prst="rect">
            <a:avLst/>
          </a:prstGeom>
        </p:spPr>
      </p:pic>
      <p:pic>
        <p:nvPicPr>
          <p:cNvPr id="29" name="Picture 28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6C8876A8-DC22-9E95-5747-92931B76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5406">
            <a:off x="2061150" y="4473681"/>
            <a:ext cx="1415496" cy="1980869"/>
          </a:xfrm>
          <a:prstGeom prst="rect">
            <a:avLst/>
          </a:prstGeom>
        </p:spPr>
      </p:pic>
      <p:pic>
        <p:nvPicPr>
          <p:cNvPr id="30" name="Picture 29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1F22F127-7B24-F58F-B4C3-4FE9C17A9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52686">
            <a:off x="10399572" y="2315311"/>
            <a:ext cx="1415496" cy="1980869"/>
          </a:xfrm>
          <a:prstGeom prst="rect">
            <a:avLst/>
          </a:prstGeom>
        </p:spPr>
      </p:pic>
      <p:pic>
        <p:nvPicPr>
          <p:cNvPr id="32" name="Picture 31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BB32E132-5A11-BBE8-991B-99392B80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320" y="5410020"/>
            <a:ext cx="290502" cy="406533"/>
          </a:xfrm>
          <a:prstGeom prst="rect">
            <a:avLst/>
          </a:prstGeom>
        </p:spPr>
      </p:pic>
      <p:pic>
        <p:nvPicPr>
          <p:cNvPr id="33" name="Picture 32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36DAA6EB-A11A-638C-43D7-869B0CAD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98" y="3206874"/>
            <a:ext cx="290502" cy="406533"/>
          </a:xfrm>
          <a:prstGeom prst="rect">
            <a:avLst/>
          </a:prstGeom>
        </p:spPr>
      </p:pic>
      <p:pic>
        <p:nvPicPr>
          <p:cNvPr id="34" name="Picture 33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B7A8F976-21A0-B365-8D8E-6CCA400A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571" y="1354664"/>
            <a:ext cx="290502" cy="406533"/>
          </a:xfrm>
          <a:prstGeom prst="rect">
            <a:avLst/>
          </a:prstGeom>
        </p:spPr>
      </p:pic>
      <p:pic>
        <p:nvPicPr>
          <p:cNvPr id="36" name="Picture 35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E66357E5-16AD-8168-EFF3-19C822098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76" y="1557930"/>
            <a:ext cx="290502" cy="406533"/>
          </a:xfrm>
          <a:prstGeom prst="rect">
            <a:avLst/>
          </a:prstGeom>
        </p:spPr>
      </p:pic>
      <p:pic>
        <p:nvPicPr>
          <p:cNvPr id="38" name="Picture 37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717E43BB-B954-C212-8BD9-9719B98E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02" y="3491791"/>
            <a:ext cx="290502" cy="406533"/>
          </a:xfrm>
          <a:prstGeom prst="rect">
            <a:avLst/>
          </a:prstGeom>
        </p:spPr>
      </p:pic>
      <p:pic>
        <p:nvPicPr>
          <p:cNvPr id="39" name="Picture 38" descr="A black question mark on a black background&#10;&#10;Description automatically generated">
            <a:extLst>
              <a:ext uri="{FF2B5EF4-FFF2-40B4-BE49-F238E27FC236}">
                <a16:creationId xmlns:a16="http://schemas.microsoft.com/office/drawing/2014/main" id="{C9F5E02F-CF4D-D9FA-0AA3-F4C184E7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7" y="5410019"/>
            <a:ext cx="290502" cy="4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13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32D92-8AC9-1D60-0C19-4E85635D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outputtext">
            <a:extLst>
              <a:ext uri="{FF2B5EF4-FFF2-40B4-BE49-F238E27FC236}">
                <a16:creationId xmlns:a16="http://schemas.microsoft.com/office/drawing/2014/main" id="{108FDB6B-9079-7C0C-04FC-B0730CEBACF5}"/>
              </a:ext>
            </a:extLst>
          </p:cNvPr>
          <p:cNvSpPr txBox="1">
            <a:spLocks/>
          </p:cNvSpPr>
          <p:nvPr/>
        </p:nvSpPr>
        <p:spPr>
          <a:xfrm>
            <a:off x="7047298" y="1184631"/>
            <a:ext cx="1218410" cy="55712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/>
              <a:t>Output(linear)</a:t>
            </a:r>
          </a:p>
        </p:txBody>
      </p:sp>
      <p:sp>
        <p:nvSpPr>
          <p:cNvPr id="8" name="!input">
            <a:extLst>
              <a:ext uri="{FF2B5EF4-FFF2-40B4-BE49-F238E27FC236}">
                <a16:creationId xmlns:a16="http://schemas.microsoft.com/office/drawing/2014/main" id="{719A40BA-01A5-97E6-2B5E-FDF7E4264233}"/>
              </a:ext>
            </a:extLst>
          </p:cNvPr>
          <p:cNvSpPr/>
          <p:nvPr/>
        </p:nvSpPr>
        <p:spPr>
          <a:xfrm>
            <a:off x="2601029" y="2153008"/>
            <a:ext cx="653143" cy="653143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3A3DEF-A86F-446D-8455-A7C63FF9FF07}"/>
              </a:ext>
            </a:extLst>
          </p:cNvPr>
          <p:cNvCxnSpPr/>
          <p:nvPr/>
        </p:nvCxnSpPr>
        <p:spPr>
          <a:xfrm>
            <a:off x="3283989" y="2495907"/>
            <a:ext cx="1632857" cy="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86BADCD-4569-D1DE-90A9-B4AF16C1A841}"/>
              </a:ext>
            </a:extLst>
          </p:cNvPr>
          <p:cNvSpPr/>
          <p:nvPr/>
        </p:nvSpPr>
        <p:spPr>
          <a:xfrm>
            <a:off x="4949621" y="2169336"/>
            <a:ext cx="653143" cy="653143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output">
            <a:extLst>
              <a:ext uri="{FF2B5EF4-FFF2-40B4-BE49-F238E27FC236}">
                <a16:creationId xmlns:a16="http://schemas.microsoft.com/office/drawing/2014/main" id="{F623C415-C5A9-1352-631F-9A702D4A5B97}"/>
              </a:ext>
            </a:extLst>
          </p:cNvPr>
          <p:cNvSpPr/>
          <p:nvPr/>
        </p:nvSpPr>
        <p:spPr>
          <a:xfrm>
            <a:off x="7329932" y="2161172"/>
            <a:ext cx="653143" cy="653143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11DC7D-7569-D855-340A-E6EED54BFAC8}"/>
              </a:ext>
            </a:extLst>
          </p:cNvPr>
          <p:cNvCxnSpPr/>
          <p:nvPr/>
        </p:nvCxnSpPr>
        <p:spPr>
          <a:xfrm>
            <a:off x="5647380" y="2505846"/>
            <a:ext cx="1632857" cy="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9C7D88-FC64-67B1-1760-B03E44B6FDC9}"/>
              </a:ext>
            </a:extLst>
          </p:cNvPr>
          <p:cNvCxnSpPr/>
          <p:nvPr/>
        </p:nvCxnSpPr>
        <p:spPr>
          <a:xfrm>
            <a:off x="8019393" y="2505846"/>
            <a:ext cx="1632857" cy="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DF154E-86C7-14C0-5A87-C519F4834399}"/>
                  </a:ext>
                </a:extLst>
              </p:cNvPr>
              <p:cNvSpPr txBox="1"/>
              <p:nvPr/>
            </p:nvSpPr>
            <p:spPr>
              <a:xfrm>
                <a:off x="9688567" y="2265537"/>
                <a:ext cx="424423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DF154E-86C7-14C0-5A87-C519F4834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567" y="2265537"/>
                <a:ext cx="424423" cy="471539"/>
              </a:xfrm>
              <a:prstGeom prst="rect">
                <a:avLst/>
              </a:prstGeom>
              <a:blipFill>
                <a:blip r:embed="rId2"/>
                <a:stretch>
                  <a:fillRect t="-5195" r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with blue dotted lines&#10;&#10;Description automatically generated">
            <a:extLst>
              <a:ext uri="{FF2B5EF4-FFF2-40B4-BE49-F238E27FC236}">
                <a16:creationId xmlns:a16="http://schemas.microsoft.com/office/drawing/2014/main" id="{D29D4531-D331-D503-8DA9-A40D537B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97" y="3083428"/>
            <a:ext cx="4517805" cy="3388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09D97-A25F-7661-EE7B-9DE9A914093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Number of nodes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905F0-F638-76C8-B9C6-08ADEA55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  <p:sp>
        <p:nvSpPr>
          <p:cNvPr id="10" name="!inputtext">
            <a:extLst>
              <a:ext uri="{FF2B5EF4-FFF2-40B4-BE49-F238E27FC236}">
                <a16:creationId xmlns:a16="http://schemas.microsoft.com/office/drawing/2014/main" id="{DF3BF0B5-2010-BF4B-883D-F80BB3148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577" y="1457410"/>
            <a:ext cx="980552" cy="5571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/>
              <a:t>Input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70523A-EF53-AEA6-7081-1D490038E24C}"/>
              </a:ext>
            </a:extLst>
          </p:cNvPr>
          <p:cNvSpPr txBox="1">
            <a:spLocks/>
          </p:cNvSpPr>
          <p:nvPr/>
        </p:nvSpPr>
        <p:spPr>
          <a:xfrm>
            <a:off x="3664106" y="1082830"/>
            <a:ext cx="3224171" cy="653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Hidden 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(1 </a:t>
            </a:r>
            <a:r>
              <a:rPr lang="en-US" sz="2400" err="1"/>
              <a:t>ReLU</a:t>
            </a:r>
            <a:r>
              <a:rPr lang="en-US" sz="2400"/>
              <a:t> Unit)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85A5AFE-7930-3E46-B616-20A26F50243F}"/>
              </a:ext>
            </a:extLst>
          </p:cNvPr>
          <p:cNvGrpSpPr/>
          <p:nvPr/>
        </p:nvGrpSpPr>
        <p:grpSpPr>
          <a:xfrm>
            <a:off x="4534125" y="3576181"/>
            <a:ext cx="3213223" cy="1385386"/>
            <a:chOff x="4534125" y="3576181"/>
            <a:chExt cx="3213223" cy="13853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9B997E-1082-2E8B-CB02-6612724FE226}"/>
                </a:ext>
              </a:extLst>
            </p:cNvPr>
            <p:cNvCxnSpPr>
              <a:cxnSpLocks/>
            </p:cNvCxnSpPr>
            <p:nvPr/>
          </p:nvCxnSpPr>
          <p:spPr>
            <a:xfrm>
              <a:off x="4534125" y="4961567"/>
              <a:ext cx="2833684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F6FF66-97D0-13DD-4699-1309486ED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6987" y="3576181"/>
              <a:ext cx="390361" cy="1385386"/>
            </a:xfrm>
            <a:prstGeom prst="line">
              <a:avLst/>
            </a:prstGeom>
            <a:ln w="38100">
              <a:solidFill>
                <a:schemeClr val="accent6"/>
              </a:solidFill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88FC3E-62BE-EE7F-5B2B-033A79F9A80F}"/>
              </a:ext>
            </a:extLst>
          </p:cNvPr>
          <p:cNvCxnSpPr>
            <a:cxnSpLocks/>
          </p:cNvCxnSpPr>
          <p:nvPr/>
        </p:nvCxnSpPr>
        <p:spPr>
          <a:xfrm>
            <a:off x="4557323" y="3836151"/>
            <a:ext cx="435600" cy="0"/>
          </a:xfrm>
          <a:prstGeom prst="line">
            <a:avLst/>
          </a:prstGeom>
          <a:ln w="3810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91B4BB-EC97-0E0A-246A-A3B06E7DF722}"/>
              </a:ext>
            </a:extLst>
          </p:cNvPr>
          <p:cNvCxnSpPr>
            <a:cxnSpLocks/>
          </p:cNvCxnSpPr>
          <p:nvPr/>
        </p:nvCxnSpPr>
        <p:spPr>
          <a:xfrm>
            <a:off x="4557323" y="3658501"/>
            <a:ext cx="435600" cy="0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2231A15-75B4-DEAF-9205-83476A1D0969}"/>
              </a:ext>
            </a:extLst>
          </p:cNvPr>
          <p:cNvSpPr txBox="1"/>
          <p:nvPr/>
        </p:nvSpPr>
        <p:spPr>
          <a:xfrm>
            <a:off x="4992923" y="3506102"/>
            <a:ext cx="95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Karla" panose="020B0004030503030003" pitchFamily="34" charset="77"/>
              </a:rPr>
              <a:t>real</a:t>
            </a:r>
            <a:r>
              <a:rPr lang="en-US" sz="1200"/>
              <a:t> </a:t>
            </a:r>
            <a:r>
              <a:rPr lang="en-US" sz="1200" i="1" err="1">
                <a:latin typeface="Cambria Math" panose="02040503050406030204" pitchFamily="18" charset="0"/>
                <a:ea typeface="Cambria Math" panose="02040503050406030204" pitchFamily="18" charset="0"/>
              </a:rPr>
              <a:t>xsin</a:t>
            </a:r>
            <a:r>
              <a:rPr lang="en-US" sz="1200" i="1"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6A5CE1-287D-3F5B-5167-AE5F752FF9EA}"/>
              </a:ext>
            </a:extLst>
          </p:cNvPr>
          <p:cNvSpPr txBox="1"/>
          <p:nvPr/>
        </p:nvSpPr>
        <p:spPr>
          <a:xfrm>
            <a:off x="4992923" y="3697651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Karla" panose="020B0004030503030003" pitchFamily="34" charset="77"/>
              </a:rPr>
              <a:t>pred</a:t>
            </a:r>
          </a:p>
        </p:txBody>
      </p:sp>
    </p:spTree>
    <p:extLst>
      <p:ext uri="{BB962C8B-B14F-4D97-AF65-F5344CB8AC3E}">
        <p14:creationId xmlns:p14="http://schemas.microsoft.com/office/powerpoint/2010/main" val="240661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15" grpId="0" animBg="1"/>
      <p:bldP spid="16" grpId="0" animBg="1"/>
      <p:bldP spid="7" grpId="0"/>
      <p:bldP spid="10" grpId="0" build="p"/>
      <p:bldP spid="11" grpId="0"/>
      <p:bldP spid="42" grpId="0"/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Number of nodes</a:t>
            </a:r>
          </a:p>
        </p:txBody>
      </p:sp>
      <p:sp>
        <p:nvSpPr>
          <p:cNvPr id="9" name="!inputtext">
            <a:extLst>
              <a:ext uri="{FF2B5EF4-FFF2-40B4-BE49-F238E27FC236}">
                <a16:creationId xmlns:a16="http://schemas.microsoft.com/office/drawing/2014/main" id="{ADB1900D-D3B7-5142-9D6B-4C84CF73F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621" y="1424497"/>
            <a:ext cx="980552" cy="5571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/>
              <a:t>Input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41178B-6D18-E043-A08C-512095010B4E}"/>
              </a:ext>
            </a:extLst>
          </p:cNvPr>
          <p:cNvSpPr txBox="1">
            <a:spLocks/>
          </p:cNvSpPr>
          <p:nvPr/>
        </p:nvSpPr>
        <p:spPr>
          <a:xfrm>
            <a:off x="5066219" y="783822"/>
            <a:ext cx="3494582" cy="55712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800"/>
              <a:t>Hidden (20 </a:t>
            </a:r>
            <a:r>
              <a:rPr lang="en-US" sz="1800" err="1"/>
              <a:t>ReLU</a:t>
            </a:r>
            <a:r>
              <a:rPr lang="en-US" sz="1800"/>
              <a:t> units)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FA6482-8F1D-B30B-BCD9-DA92BED8B518}"/>
              </a:ext>
            </a:extLst>
          </p:cNvPr>
          <p:cNvCxnSpPr/>
          <p:nvPr/>
        </p:nvCxnSpPr>
        <p:spPr>
          <a:xfrm>
            <a:off x="6093412" y="2346852"/>
            <a:ext cx="1205794" cy="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92B1B-0223-D2C5-3554-33FF1BAB1022}"/>
              </a:ext>
            </a:extLst>
          </p:cNvPr>
          <p:cNvCxnSpPr>
            <a:cxnSpLocks/>
          </p:cNvCxnSpPr>
          <p:nvPr/>
        </p:nvCxnSpPr>
        <p:spPr>
          <a:xfrm flipV="1">
            <a:off x="6039575" y="2504009"/>
            <a:ext cx="1366962" cy="658187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672AD-99AA-F2D0-0D68-13482B9F1369}"/>
              </a:ext>
            </a:extLst>
          </p:cNvPr>
          <p:cNvCxnSpPr>
            <a:cxnSpLocks/>
          </p:cNvCxnSpPr>
          <p:nvPr/>
        </p:nvCxnSpPr>
        <p:spPr>
          <a:xfrm>
            <a:off x="6042359" y="1500699"/>
            <a:ext cx="1364178" cy="66226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DFC8B2-055A-ABCF-4CCF-EBBF721E3874}"/>
              </a:ext>
            </a:extLst>
          </p:cNvPr>
          <p:cNvCxnSpPr>
            <a:cxnSpLocks/>
          </p:cNvCxnSpPr>
          <p:nvPr/>
        </p:nvCxnSpPr>
        <p:spPr>
          <a:xfrm flipV="1">
            <a:off x="4083173" y="1478604"/>
            <a:ext cx="1304542" cy="656231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BACB70-CECD-2BEB-EAF9-1BDD0D844221}"/>
              </a:ext>
            </a:extLst>
          </p:cNvPr>
          <p:cNvCxnSpPr>
            <a:cxnSpLocks/>
          </p:cNvCxnSpPr>
          <p:nvPr/>
        </p:nvCxnSpPr>
        <p:spPr>
          <a:xfrm>
            <a:off x="4083173" y="2475885"/>
            <a:ext cx="1301758" cy="664216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ECDFDD-0D33-9B1C-6664-71165B241171}"/>
              </a:ext>
            </a:extLst>
          </p:cNvPr>
          <p:cNvCxnSpPr/>
          <p:nvPr/>
        </p:nvCxnSpPr>
        <p:spPr>
          <a:xfrm>
            <a:off x="8034092" y="2346852"/>
            <a:ext cx="1632857" cy="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ED820C-2983-36C0-E2BF-828344DAE097}"/>
                  </a:ext>
                </a:extLst>
              </p:cNvPr>
              <p:cNvSpPr txBox="1"/>
              <p:nvPr/>
            </p:nvSpPr>
            <p:spPr>
              <a:xfrm>
                <a:off x="9820937" y="2104694"/>
                <a:ext cx="1366962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ED820C-2983-36C0-E2BF-828344DAE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937" y="2104694"/>
                <a:ext cx="1366962" cy="471539"/>
              </a:xfrm>
              <a:prstGeom prst="rect">
                <a:avLst/>
              </a:prstGeom>
              <a:blipFill>
                <a:blip r:embed="rId3"/>
                <a:stretch>
                  <a:fillRect l="-893"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268C128C-9227-D2C5-1CBE-712608E341C4}"/>
              </a:ext>
            </a:extLst>
          </p:cNvPr>
          <p:cNvSpPr>
            <a:spLocks noChangeAspect="1"/>
          </p:cNvSpPr>
          <p:nvPr/>
        </p:nvSpPr>
        <p:spPr>
          <a:xfrm>
            <a:off x="5438168" y="1182171"/>
            <a:ext cx="548640" cy="548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8ECE1D-280A-B5F1-963B-1A35BAE1D6B7}"/>
              </a:ext>
            </a:extLst>
          </p:cNvPr>
          <p:cNvSpPr>
            <a:spLocks noChangeAspect="1"/>
          </p:cNvSpPr>
          <p:nvPr/>
        </p:nvSpPr>
        <p:spPr>
          <a:xfrm>
            <a:off x="5434191" y="2880360"/>
            <a:ext cx="548640" cy="548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output">
            <a:extLst>
              <a:ext uri="{FF2B5EF4-FFF2-40B4-BE49-F238E27FC236}">
                <a16:creationId xmlns:a16="http://schemas.microsoft.com/office/drawing/2014/main" id="{76337661-21C8-764F-816C-4849BFF26F81}"/>
              </a:ext>
            </a:extLst>
          </p:cNvPr>
          <p:cNvSpPr/>
          <p:nvPr/>
        </p:nvSpPr>
        <p:spPr>
          <a:xfrm>
            <a:off x="7367124" y="2054592"/>
            <a:ext cx="557784" cy="557784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outputtext">
            <a:extLst>
              <a:ext uri="{FF2B5EF4-FFF2-40B4-BE49-F238E27FC236}">
                <a16:creationId xmlns:a16="http://schemas.microsoft.com/office/drawing/2014/main" id="{490F5103-8A8C-AC05-7951-FD6CB65F66EA}"/>
              </a:ext>
            </a:extLst>
          </p:cNvPr>
          <p:cNvSpPr txBox="1">
            <a:spLocks/>
          </p:cNvSpPr>
          <p:nvPr/>
        </p:nvSpPr>
        <p:spPr>
          <a:xfrm>
            <a:off x="6646126" y="1196803"/>
            <a:ext cx="2270144" cy="82990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indent="0" algn="ctr" defTabSz="457182">
              <a:spcBef>
                <a:spcPts val="0"/>
              </a:spcBef>
              <a:spcAft>
                <a:spcPts val="600"/>
              </a:spcAft>
              <a:buFont typeface="Arial"/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 marL="742920" indent="-285738" defTabSz="457182">
              <a:spcBef>
                <a:spcPct val="20000"/>
              </a:spcBef>
              <a:buFont typeface="Arial"/>
              <a:buChar char="–"/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 marL="1142954" indent="-228590" defTabSz="457182">
              <a:spcBef>
                <a:spcPct val="20000"/>
              </a:spcBef>
              <a:buFont typeface="Arial"/>
              <a:buChar char="•"/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 marL="1600136" indent="-228590" defTabSz="457182">
              <a:spcBef>
                <a:spcPct val="20000"/>
              </a:spcBef>
              <a:buFont typeface="Arial"/>
              <a:buChar char="–"/>
              <a:defRPr>
                <a:solidFill>
                  <a:srgbClr val="464646"/>
                </a:solidFill>
                <a:latin typeface="Karla"/>
                <a:cs typeface="Karla"/>
              </a:defRPr>
            </a:lvl4pPr>
            <a:lvl5pPr marL="2057317" indent="-228590" defTabSz="457182">
              <a:spcBef>
                <a:spcPct val="20000"/>
              </a:spcBef>
              <a:buFont typeface="Arial"/>
              <a:buChar char="»"/>
              <a:defRPr>
                <a:solidFill>
                  <a:srgbClr val="464646"/>
                </a:solidFill>
                <a:latin typeface="Karla"/>
                <a:cs typeface="Karla"/>
              </a:defRPr>
            </a:lvl5pPr>
            <a:lvl6pPr marL="2514499" indent="-228590" defTabSz="457182">
              <a:spcBef>
                <a:spcPct val="20000"/>
              </a:spcBef>
              <a:buFont typeface="Arial"/>
              <a:buChar char="•"/>
              <a:defRPr sz="2000"/>
            </a:lvl6pPr>
            <a:lvl7pPr marL="2971681" indent="-228590" defTabSz="457182">
              <a:spcBef>
                <a:spcPct val="20000"/>
              </a:spcBef>
              <a:buFont typeface="Arial"/>
              <a:buChar char="•"/>
              <a:defRPr sz="2000"/>
            </a:lvl7pPr>
            <a:lvl8pPr marL="3428863" indent="-228590" defTabSz="457182">
              <a:spcBef>
                <a:spcPct val="20000"/>
              </a:spcBef>
              <a:buFont typeface="Arial"/>
              <a:buChar char="•"/>
              <a:defRPr sz="2000"/>
            </a:lvl8pPr>
            <a:lvl9pPr marL="3886044" indent="-228590" defTabSz="457182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/>
              <a:t>Output</a:t>
            </a:r>
          </a:p>
          <a:p>
            <a:r>
              <a:rPr lang="en-US" sz="2200"/>
              <a:t>(linear)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2A1446-08CD-F965-D745-308E9889D446}"/>
              </a:ext>
            </a:extLst>
          </p:cNvPr>
          <p:cNvCxnSpPr>
            <a:cxnSpLocks/>
          </p:cNvCxnSpPr>
          <p:nvPr/>
        </p:nvCxnSpPr>
        <p:spPr>
          <a:xfrm>
            <a:off x="4557323" y="3836151"/>
            <a:ext cx="435600" cy="0"/>
          </a:xfrm>
          <a:prstGeom prst="line">
            <a:avLst/>
          </a:prstGeom>
          <a:ln w="3810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23504-3D59-A789-9B45-2844BD5A67DB}"/>
              </a:ext>
            </a:extLst>
          </p:cNvPr>
          <p:cNvCxnSpPr>
            <a:cxnSpLocks/>
          </p:cNvCxnSpPr>
          <p:nvPr/>
        </p:nvCxnSpPr>
        <p:spPr>
          <a:xfrm>
            <a:off x="4557323" y="3658501"/>
            <a:ext cx="435600" cy="0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4" name="Picture 23" descr="A graph with blue dotted lines&#10;&#10;Description automatically generated">
            <a:extLst>
              <a:ext uri="{FF2B5EF4-FFF2-40B4-BE49-F238E27FC236}">
                <a16:creationId xmlns:a16="http://schemas.microsoft.com/office/drawing/2014/main" id="{9BEEC281-078F-83B3-59D2-63EE64BEF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097" y="3083428"/>
            <a:ext cx="4517805" cy="3388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879837-B2F9-DD36-9771-1BEAFADF0478}"/>
              </a:ext>
            </a:extLst>
          </p:cNvPr>
          <p:cNvSpPr txBox="1"/>
          <p:nvPr/>
        </p:nvSpPr>
        <p:spPr>
          <a:xfrm>
            <a:off x="4992923" y="3697651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Karla" panose="020B0004030503030003" pitchFamily="34" charset="77"/>
              </a:rPr>
              <a:t>pred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821F1-B3D0-F51E-21A1-38E7CFD25BD7}"/>
              </a:ext>
            </a:extLst>
          </p:cNvPr>
          <p:cNvSpPr txBox="1"/>
          <p:nvPr/>
        </p:nvSpPr>
        <p:spPr>
          <a:xfrm>
            <a:off x="4992923" y="3506102"/>
            <a:ext cx="95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Karla" panose="020B0004030503030003" pitchFamily="34" charset="77"/>
              </a:rPr>
              <a:t>real</a:t>
            </a:r>
            <a:r>
              <a:rPr lang="en-US" sz="1200" dirty="0"/>
              <a:t> </a:t>
            </a:r>
            <a:r>
              <a:rPr lang="en-US" sz="1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xsin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0A989-6E46-2647-BFDE-9AB82DF0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C3395C-515F-13AB-AC57-F28FE930A793}"/>
              </a:ext>
            </a:extLst>
          </p:cNvPr>
          <p:cNvSpPr/>
          <p:nvPr/>
        </p:nvSpPr>
        <p:spPr>
          <a:xfrm>
            <a:off x="5664721" y="2083919"/>
            <a:ext cx="72000" cy="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13CA8ED-3D7A-0108-3BE1-B508CF2ECF00}"/>
              </a:ext>
            </a:extLst>
          </p:cNvPr>
          <p:cNvSpPr/>
          <p:nvPr/>
        </p:nvSpPr>
        <p:spPr>
          <a:xfrm>
            <a:off x="5664721" y="2304464"/>
            <a:ext cx="72000" cy="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17EAED-972D-FBE2-0B39-DC833F638BC6}"/>
              </a:ext>
            </a:extLst>
          </p:cNvPr>
          <p:cNvSpPr/>
          <p:nvPr/>
        </p:nvSpPr>
        <p:spPr>
          <a:xfrm>
            <a:off x="5664721" y="2496614"/>
            <a:ext cx="72000" cy="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input">
            <a:extLst>
              <a:ext uri="{FF2B5EF4-FFF2-40B4-BE49-F238E27FC236}">
                <a16:creationId xmlns:a16="http://schemas.microsoft.com/office/drawing/2014/main" id="{B4820CCF-93A9-14AD-5041-9BDCB5B3C0EF}"/>
              </a:ext>
            </a:extLst>
          </p:cNvPr>
          <p:cNvSpPr>
            <a:spLocks noChangeAspect="1"/>
          </p:cNvSpPr>
          <p:nvPr/>
        </p:nvSpPr>
        <p:spPr>
          <a:xfrm>
            <a:off x="3351301" y="2054631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D6733FD-F0A7-370D-F6B5-0A7C767C654D}"/>
              </a:ext>
            </a:extLst>
          </p:cNvPr>
          <p:cNvSpPr/>
          <p:nvPr/>
        </p:nvSpPr>
        <p:spPr>
          <a:xfrm>
            <a:off x="4582747" y="3674247"/>
            <a:ext cx="3180525" cy="2282024"/>
          </a:xfrm>
          <a:custGeom>
            <a:avLst/>
            <a:gdLst>
              <a:gd name="connsiteX0" fmla="*/ 0 w 3180525"/>
              <a:gd name="connsiteY0" fmla="*/ 1081377 h 2282024"/>
              <a:gd name="connsiteX1" fmla="*/ 421419 w 3180525"/>
              <a:gd name="connsiteY1" fmla="*/ 985961 h 2282024"/>
              <a:gd name="connsiteX2" fmla="*/ 644055 w 3180525"/>
              <a:gd name="connsiteY2" fmla="*/ 771276 h 2282024"/>
              <a:gd name="connsiteX3" fmla="*/ 850789 w 3180525"/>
              <a:gd name="connsiteY3" fmla="*/ 652007 h 2282024"/>
              <a:gd name="connsiteX4" fmla="*/ 1089328 w 3180525"/>
              <a:gd name="connsiteY4" fmla="*/ 707666 h 2282024"/>
              <a:gd name="connsiteX5" fmla="*/ 1319916 w 3180525"/>
              <a:gd name="connsiteY5" fmla="*/ 1001864 h 2282024"/>
              <a:gd name="connsiteX6" fmla="*/ 1367624 w 3180525"/>
              <a:gd name="connsiteY6" fmla="*/ 1081377 h 2282024"/>
              <a:gd name="connsiteX7" fmla="*/ 1558455 w 3180525"/>
              <a:gd name="connsiteY7" fmla="*/ 1415332 h 2282024"/>
              <a:gd name="connsiteX8" fmla="*/ 1693627 w 3180525"/>
              <a:gd name="connsiteY8" fmla="*/ 1709530 h 2282024"/>
              <a:gd name="connsiteX9" fmla="*/ 1884459 w 3180525"/>
              <a:gd name="connsiteY9" fmla="*/ 2043485 h 2282024"/>
              <a:gd name="connsiteX10" fmla="*/ 2107095 w 3180525"/>
              <a:gd name="connsiteY10" fmla="*/ 2258170 h 2282024"/>
              <a:gd name="connsiteX11" fmla="*/ 2242267 w 3180525"/>
              <a:gd name="connsiteY11" fmla="*/ 2282024 h 2282024"/>
              <a:gd name="connsiteX12" fmla="*/ 2433099 w 3180525"/>
              <a:gd name="connsiteY12" fmla="*/ 2186608 h 2282024"/>
              <a:gd name="connsiteX13" fmla="*/ 2615979 w 3180525"/>
              <a:gd name="connsiteY13" fmla="*/ 1733384 h 2282024"/>
              <a:gd name="connsiteX14" fmla="*/ 2719346 w 3180525"/>
              <a:gd name="connsiteY14" fmla="*/ 1486894 h 2282024"/>
              <a:gd name="connsiteX15" fmla="*/ 2838615 w 3180525"/>
              <a:gd name="connsiteY15" fmla="*/ 1057523 h 2282024"/>
              <a:gd name="connsiteX16" fmla="*/ 2918128 w 3180525"/>
              <a:gd name="connsiteY16" fmla="*/ 795130 h 2282024"/>
              <a:gd name="connsiteX17" fmla="*/ 3108960 w 3180525"/>
              <a:gd name="connsiteY17" fmla="*/ 79513 h 2282024"/>
              <a:gd name="connsiteX18" fmla="*/ 3180521 w 3180525"/>
              <a:gd name="connsiteY18" fmla="*/ 0 h 228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80525" h="2282024">
                <a:moveTo>
                  <a:pt x="0" y="1081377"/>
                </a:moveTo>
                <a:cubicBezTo>
                  <a:pt x="175568" y="1093081"/>
                  <a:pt x="214915" y="1111115"/>
                  <a:pt x="421419" y="985961"/>
                </a:cubicBezTo>
                <a:cubicBezTo>
                  <a:pt x="509585" y="932527"/>
                  <a:pt x="562677" y="834570"/>
                  <a:pt x="644055" y="771276"/>
                </a:cubicBezTo>
                <a:cubicBezTo>
                  <a:pt x="706854" y="722433"/>
                  <a:pt x="781878" y="691763"/>
                  <a:pt x="850789" y="652007"/>
                </a:cubicBezTo>
                <a:cubicBezTo>
                  <a:pt x="930302" y="670560"/>
                  <a:pt x="1019063" y="666081"/>
                  <a:pt x="1089328" y="707666"/>
                </a:cubicBezTo>
                <a:cubicBezTo>
                  <a:pt x="1152626" y="745128"/>
                  <a:pt x="1271471" y="926169"/>
                  <a:pt x="1319916" y="1001864"/>
                </a:cubicBezTo>
                <a:cubicBezTo>
                  <a:pt x="1336578" y="1027898"/>
                  <a:pt x="1352178" y="1054604"/>
                  <a:pt x="1367624" y="1081377"/>
                </a:cubicBezTo>
                <a:cubicBezTo>
                  <a:pt x="1431694" y="1192431"/>
                  <a:pt x="1504927" y="1298830"/>
                  <a:pt x="1558455" y="1415332"/>
                </a:cubicBezTo>
                <a:cubicBezTo>
                  <a:pt x="1603512" y="1513398"/>
                  <a:pt x="1647902" y="1611773"/>
                  <a:pt x="1693627" y="1709530"/>
                </a:cubicBezTo>
                <a:cubicBezTo>
                  <a:pt x="1750607" y="1831349"/>
                  <a:pt x="1793407" y="1943328"/>
                  <a:pt x="1884459" y="2043485"/>
                </a:cubicBezTo>
                <a:cubicBezTo>
                  <a:pt x="1953808" y="2119769"/>
                  <a:pt x="2005569" y="2240254"/>
                  <a:pt x="2107095" y="2258170"/>
                </a:cubicBezTo>
                <a:lnTo>
                  <a:pt x="2242267" y="2282024"/>
                </a:lnTo>
                <a:cubicBezTo>
                  <a:pt x="2305878" y="2250219"/>
                  <a:pt x="2393061" y="2245386"/>
                  <a:pt x="2433099" y="2186608"/>
                </a:cubicBezTo>
                <a:cubicBezTo>
                  <a:pt x="2524812" y="2051966"/>
                  <a:pt x="2554296" y="1884165"/>
                  <a:pt x="2615979" y="1733384"/>
                </a:cubicBezTo>
                <a:cubicBezTo>
                  <a:pt x="2649714" y="1650922"/>
                  <a:pt x="2695500" y="1572739"/>
                  <a:pt x="2719346" y="1486894"/>
                </a:cubicBezTo>
                <a:cubicBezTo>
                  <a:pt x="2759102" y="1343770"/>
                  <a:pt x="2795537" y="1199682"/>
                  <a:pt x="2838615" y="1057523"/>
                </a:cubicBezTo>
                <a:cubicBezTo>
                  <a:pt x="2865119" y="970059"/>
                  <a:pt x="2893778" y="883218"/>
                  <a:pt x="2918128" y="795130"/>
                </a:cubicBezTo>
                <a:cubicBezTo>
                  <a:pt x="2983903" y="557179"/>
                  <a:pt x="2934394" y="254081"/>
                  <a:pt x="3108960" y="79513"/>
                </a:cubicBezTo>
                <a:cubicBezTo>
                  <a:pt x="3182395" y="6077"/>
                  <a:pt x="3180521" y="41685"/>
                  <a:pt x="3180521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8" grpId="0" animBg="1"/>
      <p:bldP spid="19" grpId="0" animBg="1"/>
      <p:bldP spid="21" grpId="0" animBg="1"/>
      <p:bldP spid="7" grpId="0"/>
      <p:bldP spid="16" grpId="0"/>
      <p:bldP spid="29" grpId="0" animBg="1"/>
      <p:bldP spid="30" grpId="0" animBg="1"/>
      <p:bldP spid="31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CCC2-A8E0-A746-2EBA-7F684E2D9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6F58C-B56B-FC5C-846B-D5A62F2A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376F4-6E7B-DC1B-4064-94120799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77EBF8-42F1-501E-3F1F-19119AB0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650" y="1248686"/>
            <a:ext cx="980552" cy="5571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/>
              <a:t>Input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707B8F-B775-E1C8-8C99-FE7E099A9160}"/>
              </a:ext>
            </a:extLst>
          </p:cNvPr>
          <p:cNvCxnSpPr>
            <a:cxnSpLocks/>
          </p:cNvCxnSpPr>
          <p:nvPr/>
        </p:nvCxnSpPr>
        <p:spPr>
          <a:xfrm>
            <a:off x="3388457" y="2376713"/>
            <a:ext cx="993433" cy="9939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2CA38-3A72-7310-49EA-A47F65B63D98}"/>
              </a:ext>
            </a:extLst>
          </p:cNvPr>
          <p:cNvCxnSpPr>
            <a:cxnSpLocks/>
          </p:cNvCxnSpPr>
          <p:nvPr/>
        </p:nvCxnSpPr>
        <p:spPr>
          <a:xfrm>
            <a:off x="5349848" y="2376713"/>
            <a:ext cx="993433" cy="9939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CC3F8-8822-EC4E-2EE4-A71E499D7AE4}"/>
              </a:ext>
            </a:extLst>
          </p:cNvPr>
          <p:cNvCxnSpPr>
            <a:cxnSpLocks/>
          </p:cNvCxnSpPr>
          <p:nvPr/>
        </p:nvCxnSpPr>
        <p:spPr>
          <a:xfrm>
            <a:off x="7234220" y="2376713"/>
            <a:ext cx="993433" cy="9939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8863CF-9110-17B5-0411-808EA737F554}"/>
              </a:ext>
            </a:extLst>
          </p:cNvPr>
          <p:cNvSpPr txBox="1">
            <a:spLocks/>
          </p:cNvSpPr>
          <p:nvPr/>
        </p:nvSpPr>
        <p:spPr>
          <a:xfrm>
            <a:off x="4066697" y="1066596"/>
            <a:ext cx="1632857" cy="653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/>
              <a:t>Hidden </a:t>
            </a:r>
            <a:r>
              <a:rPr lang="en-US" sz="2200"/>
              <a:t>(</a:t>
            </a:r>
            <a:r>
              <a:rPr lang="en-US" sz="2200" err="1"/>
              <a:t>ReLU</a:t>
            </a:r>
            <a:r>
              <a:rPr lang="en-US" sz="2200"/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DAA84A-68AD-DD30-B4E8-A323C2FBAD69}"/>
              </a:ext>
            </a:extLst>
          </p:cNvPr>
          <p:cNvCxnSpPr>
            <a:cxnSpLocks/>
          </p:cNvCxnSpPr>
          <p:nvPr/>
        </p:nvCxnSpPr>
        <p:spPr>
          <a:xfrm>
            <a:off x="9113619" y="2371743"/>
            <a:ext cx="993433" cy="9939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D2A56-133A-1214-5605-2A414159DC69}"/>
                  </a:ext>
                </a:extLst>
              </p:cNvPr>
              <p:cNvSpPr txBox="1"/>
              <p:nvPr/>
            </p:nvSpPr>
            <p:spPr>
              <a:xfrm>
                <a:off x="10176189" y="2193297"/>
                <a:ext cx="302172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D2A56-133A-1214-5605-2A414159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189" y="2193297"/>
                <a:ext cx="302172" cy="376770"/>
              </a:xfrm>
              <a:prstGeom prst="rect">
                <a:avLst/>
              </a:prstGeom>
              <a:blipFill>
                <a:blip r:embed="rId3"/>
                <a:stretch>
                  <a:fillRect t="-1613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input">
            <a:extLst>
              <a:ext uri="{FF2B5EF4-FFF2-40B4-BE49-F238E27FC236}">
                <a16:creationId xmlns:a16="http://schemas.microsoft.com/office/drawing/2014/main" id="{6AFA4F85-1A7D-DC17-2B23-8CDA29FE043D}"/>
              </a:ext>
            </a:extLst>
          </p:cNvPr>
          <p:cNvSpPr/>
          <p:nvPr/>
        </p:nvSpPr>
        <p:spPr>
          <a:xfrm>
            <a:off x="2637355" y="2059493"/>
            <a:ext cx="653143" cy="6531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0EE23A-42AE-19C6-075C-343FDF154B7D}"/>
              </a:ext>
            </a:extLst>
          </p:cNvPr>
          <p:cNvSpPr/>
          <p:nvPr/>
        </p:nvSpPr>
        <p:spPr>
          <a:xfrm>
            <a:off x="4529092" y="2037607"/>
            <a:ext cx="653143" cy="6531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output">
            <a:extLst>
              <a:ext uri="{FF2B5EF4-FFF2-40B4-BE49-F238E27FC236}">
                <a16:creationId xmlns:a16="http://schemas.microsoft.com/office/drawing/2014/main" id="{7E7226E3-362B-F8D1-10CC-8144FE889822}"/>
              </a:ext>
            </a:extLst>
          </p:cNvPr>
          <p:cNvSpPr/>
          <p:nvPr/>
        </p:nvSpPr>
        <p:spPr>
          <a:xfrm>
            <a:off x="8375520" y="2045171"/>
            <a:ext cx="653143" cy="6531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31A7F1E-8984-4D23-411A-74238385191C}"/>
              </a:ext>
            </a:extLst>
          </p:cNvPr>
          <p:cNvSpPr/>
          <p:nvPr/>
        </p:nvSpPr>
        <p:spPr>
          <a:xfrm>
            <a:off x="6462179" y="2041026"/>
            <a:ext cx="653143" cy="6531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outputtext">
            <a:extLst>
              <a:ext uri="{FF2B5EF4-FFF2-40B4-BE49-F238E27FC236}">
                <a16:creationId xmlns:a16="http://schemas.microsoft.com/office/drawing/2014/main" id="{71517975-43BD-BBF5-7D71-536EC4C5D138}"/>
              </a:ext>
            </a:extLst>
          </p:cNvPr>
          <p:cNvSpPr txBox="1">
            <a:spLocks/>
          </p:cNvSpPr>
          <p:nvPr/>
        </p:nvSpPr>
        <p:spPr>
          <a:xfrm>
            <a:off x="7567019" y="1049858"/>
            <a:ext cx="2270144" cy="82990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indent="0" algn="ctr" defTabSz="457182">
              <a:spcBef>
                <a:spcPts val="0"/>
              </a:spcBef>
              <a:spcAft>
                <a:spcPts val="600"/>
              </a:spcAft>
              <a:buFont typeface="Arial"/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 marL="742920" indent="-285738" defTabSz="457182">
              <a:spcBef>
                <a:spcPct val="20000"/>
              </a:spcBef>
              <a:buFont typeface="Arial"/>
              <a:buChar char="–"/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 marL="1142954" indent="-228590" defTabSz="457182">
              <a:spcBef>
                <a:spcPct val="20000"/>
              </a:spcBef>
              <a:buFont typeface="Arial"/>
              <a:buChar char="•"/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 marL="1600136" indent="-228590" defTabSz="457182">
              <a:spcBef>
                <a:spcPct val="20000"/>
              </a:spcBef>
              <a:buFont typeface="Arial"/>
              <a:buChar char="–"/>
              <a:defRPr>
                <a:solidFill>
                  <a:srgbClr val="464646"/>
                </a:solidFill>
                <a:latin typeface="Karla"/>
                <a:cs typeface="Karla"/>
              </a:defRPr>
            </a:lvl4pPr>
            <a:lvl5pPr marL="2057317" indent="-228590" defTabSz="457182">
              <a:spcBef>
                <a:spcPct val="20000"/>
              </a:spcBef>
              <a:buFont typeface="Arial"/>
              <a:buChar char="»"/>
              <a:defRPr>
                <a:solidFill>
                  <a:srgbClr val="464646"/>
                </a:solidFill>
                <a:latin typeface="Karla"/>
                <a:cs typeface="Karla"/>
              </a:defRPr>
            </a:lvl5pPr>
            <a:lvl6pPr marL="2514499" indent="-228590" defTabSz="457182">
              <a:spcBef>
                <a:spcPct val="20000"/>
              </a:spcBef>
              <a:buFont typeface="Arial"/>
              <a:buChar char="•"/>
              <a:defRPr sz="2000"/>
            </a:lvl6pPr>
            <a:lvl7pPr marL="2971681" indent="-228590" defTabSz="457182">
              <a:spcBef>
                <a:spcPct val="20000"/>
              </a:spcBef>
              <a:buFont typeface="Arial"/>
              <a:buChar char="•"/>
              <a:defRPr sz="2000"/>
            </a:lvl7pPr>
            <a:lvl8pPr marL="3428863" indent="-228590" defTabSz="457182">
              <a:spcBef>
                <a:spcPct val="20000"/>
              </a:spcBef>
              <a:buFont typeface="Arial"/>
              <a:buChar char="•"/>
              <a:defRPr sz="2000"/>
            </a:lvl8pPr>
            <a:lvl9pPr marL="3886044" indent="-228590" defTabSz="457182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/>
              <a:t>Output</a:t>
            </a:r>
          </a:p>
          <a:p>
            <a:r>
              <a:rPr lang="en-US" sz="2200"/>
              <a:t>(linear)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4F8CF6-F251-A9C0-CB5C-8268A4B00D12}"/>
              </a:ext>
            </a:extLst>
          </p:cNvPr>
          <p:cNvSpPr txBox="1">
            <a:spLocks/>
          </p:cNvSpPr>
          <p:nvPr/>
        </p:nvSpPr>
        <p:spPr>
          <a:xfrm>
            <a:off x="5972321" y="1088657"/>
            <a:ext cx="1632857" cy="653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/>
              <a:t>Hidden </a:t>
            </a:r>
            <a:r>
              <a:rPr lang="en-US" sz="2200"/>
              <a:t>(</a:t>
            </a:r>
            <a:r>
              <a:rPr lang="en-US" sz="2200" err="1"/>
              <a:t>ReLU</a:t>
            </a:r>
            <a:r>
              <a:rPr lang="en-US" sz="2200"/>
              <a:t>)</a:t>
            </a:r>
          </a:p>
        </p:txBody>
      </p:sp>
      <p:pic>
        <p:nvPicPr>
          <p:cNvPr id="30" name="Picture 29" descr="A graph with blue dotted lines&#10;&#10;Description automatically generated">
            <a:extLst>
              <a:ext uri="{FF2B5EF4-FFF2-40B4-BE49-F238E27FC236}">
                <a16:creationId xmlns:a16="http://schemas.microsoft.com/office/drawing/2014/main" id="{2A820A2A-667C-AB56-147F-77C12DBF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097" y="3083428"/>
            <a:ext cx="4517805" cy="338835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DBF9B3-60DB-B640-CBC6-449B127F40B2}"/>
              </a:ext>
            </a:extLst>
          </p:cNvPr>
          <p:cNvCxnSpPr>
            <a:cxnSpLocks/>
          </p:cNvCxnSpPr>
          <p:nvPr/>
        </p:nvCxnSpPr>
        <p:spPr>
          <a:xfrm>
            <a:off x="4557323" y="3836151"/>
            <a:ext cx="435600" cy="0"/>
          </a:xfrm>
          <a:prstGeom prst="line">
            <a:avLst/>
          </a:prstGeom>
          <a:ln w="3810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0B79A7-76DF-5E94-E83B-82CF5EF372EC}"/>
              </a:ext>
            </a:extLst>
          </p:cNvPr>
          <p:cNvCxnSpPr>
            <a:cxnSpLocks/>
          </p:cNvCxnSpPr>
          <p:nvPr/>
        </p:nvCxnSpPr>
        <p:spPr>
          <a:xfrm>
            <a:off x="4557323" y="3658501"/>
            <a:ext cx="435600" cy="0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0075A5A-73CB-CBA0-8D8D-DF6BD2AE3C12}"/>
              </a:ext>
            </a:extLst>
          </p:cNvPr>
          <p:cNvSpPr txBox="1"/>
          <p:nvPr/>
        </p:nvSpPr>
        <p:spPr>
          <a:xfrm>
            <a:off x="4992923" y="3506102"/>
            <a:ext cx="95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Karla" panose="020B0004030503030003" pitchFamily="34" charset="77"/>
              </a:rPr>
              <a:t>real</a:t>
            </a:r>
            <a:r>
              <a:rPr lang="en-US" sz="1200"/>
              <a:t> </a:t>
            </a:r>
            <a:r>
              <a:rPr lang="en-US" sz="1200" i="1" err="1">
                <a:latin typeface="Cambria Math" panose="02040503050406030204" pitchFamily="18" charset="0"/>
                <a:ea typeface="Cambria Math" panose="02040503050406030204" pitchFamily="18" charset="0"/>
              </a:rPr>
              <a:t>xsin</a:t>
            </a:r>
            <a:r>
              <a:rPr lang="en-US" sz="1200" i="1"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71C925-495E-1BD0-9822-E8BA6641F07B}"/>
              </a:ext>
            </a:extLst>
          </p:cNvPr>
          <p:cNvSpPr txBox="1"/>
          <p:nvPr/>
        </p:nvSpPr>
        <p:spPr>
          <a:xfrm>
            <a:off x="4992923" y="3697651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Karla" panose="020B0004030503030003" pitchFamily="34" charset="77"/>
              </a:rPr>
              <a:t>pred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70CD1C-CA4C-8FAE-6D1D-8428ADFF9DF1}"/>
              </a:ext>
            </a:extLst>
          </p:cNvPr>
          <p:cNvGrpSpPr/>
          <p:nvPr/>
        </p:nvGrpSpPr>
        <p:grpSpPr>
          <a:xfrm>
            <a:off x="4565274" y="4468585"/>
            <a:ext cx="3187248" cy="842886"/>
            <a:chOff x="4565274" y="4468585"/>
            <a:chExt cx="3187248" cy="84288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DE6EF0-01CB-718C-EDCE-E0FDDD39D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274" y="4468585"/>
              <a:ext cx="1247129" cy="11292"/>
            </a:xfrm>
            <a:prstGeom prst="line">
              <a:avLst/>
            </a:prstGeom>
            <a:ln w="38100">
              <a:solidFill>
                <a:schemeClr val="accent6"/>
              </a:solidFill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13FBB92-B5F6-0BFF-7FC1-09EC3640F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04452" y="4479877"/>
              <a:ext cx="477078" cy="831594"/>
            </a:xfrm>
            <a:prstGeom prst="line">
              <a:avLst/>
            </a:prstGeom>
            <a:ln w="38100">
              <a:solidFill>
                <a:schemeClr val="accent6"/>
              </a:solidFill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E6AED03-072F-2CD9-1DBD-960A50A0F6BB}"/>
                </a:ext>
              </a:extLst>
            </p:cNvPr>
            <p:cNvCxnSpPr>
              <a:cxnSpLocks/>
            </p:cNvCxnSpPr>
            <p:nvPr/>
          </p:nvCxnSpPr>
          <p:spPr>
            <a:xfrm>
              <a:off x="6273579" y="5311471"/>
              <a:ext cx="1478943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97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5" grpId="0" animBg="1"/>
      <p:bldP spid="16" grpId="0" animBg="1"/>
      <p:bldP spid="17" grpId="0" animBg="1"/>
      <p:bldP spid="17" grpId="1" animBg="1"/>
      <p:bldP spid="22" grpId="0" animBg="1"/>
      <p:bldP spid="11" grpId="0"/>
      <p:bldP spid="13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Layers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5876A4-57E9-9A47-98D4-F3F0FF241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000" y="1385001"/>
            <a:ext cx="980552" cy="5571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/>
              <a:t>Input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9122F0-B581-0F27-B307-0D3878B5CD5E}"/>
              </a:ext>
            </a:extLst>
          </p:cNvPr>
          <p:cNvCxnSpPr>
            <a:cxnSpLocks/>
          </p:cNvCxnSpPr>
          <p:nvPr/>
        </p:nvCxnSpPr>
        <p:spPr>
          <a:xfrm flipV="1">
            <a:off x="3078676" y="1613804"/>
            <a:ext cx="1072045" cy="504811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9B0FA1-DE1B-E11F-AFA3-3BB3F32DE359}"/>
              </a:ext>
            </a:extLst>
          </p:cNvPr>
          <p:cNvCxnSpPr>
            <a:cxnSpLocks/>
          </p:cNvCxnSpPr>
          <p:nvPr/>
        </p:nvCxnSpPr>
        <p:spPr>
          <a:xfrm>
            <a:off x="3171552" y="2342836"/>
            <a:ext cx="964615" cy="9651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C5AAAA-EE7A-D353-050E-93D506E29DA0}"/>
              </a:ext>
            </a:extLst>
          </p:cNvPr>
          <p:cNvCxnSpPr>
            <a:cxnSpLocks/>
          </p:cNvCxnSpPr>
          <p:nvPr/>
        </p:nvCxnSpPr>
        <p:spPr>
          <a:xfrm>
            <a:off x="3078676" y="2567059"/>
            <a:ext cx="1061292" cy="538759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C9254A-DBB0-01C4-6873-B6996677929E}"/>
              </a:ext>
            </a:extLst>
          </p:cNvPr>
          <p:cNvCxnSpPr>
            <a:cxnSpLocks/>
          </p:cNvCxnSpPr>
          <p:nvPr/>
        </p:nvCxnSpPr>
        <p:spPr>
          <a:xfrm>
            <a:off x="6477356" y="2338003"/>
            <a:ext cx="1041678" cy="4835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520B74A-3EB9-90A0-1C9C-9753FCD832EF}"/>
              </a:ext>
            </a:extLst>
          </p:cNvPr>
          <p:cNvCxnSpPr>
            <a:cxnSpLocks/>
          </p:cNvCxnSpPr>
          <p:nvPr/>
        </p:nvCxnSpPr>
        <p:spPr>
          <a:xfrm flipV="1">
            <a:off x="6473555" y="1613804"/>
            <a:ext cx="1045477" cy="710106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688DA4F-E990-1DFB-2FBD-C2C1C655A631}"/>
              </a:ext>
            </a:extLst>
          </p:cNvPr>
          <p:cNvCxnSpPr>
            <a:cxnSpLocks/>
          </p:cNvCxnSpPr>
          <p:nvPr/>
        </p:nvCxnSpPr>
        <p:spPr>
          <a:xfrm>
            <a:off x="6473555" y="2323910"/>
            <a:ext cx="1086274" cy="675411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7F49C6-5A6B-C430-5A1C-8AD1E40B400E}"/>
              </a:ext>
            </a:extLst>
          </p:cNvPr>
          <p:cNvCxnSpPr>
            <a:cxnSpLocks/>
          </p:cNvCxnSpPr>
          <p:nvPr/>
        </p:nvCxnSpPr>
        <p:spPr>
          <a:xfrm flipV="1">
            <a:off x="6466295" y="3111902"/>
            <a:ext cx="1052737" cy="367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C7B7018-2CDA-8511-4E34-F0C8885A1A14}"/>
              </a:ext>
            </a:extLst>
          </p:cNvPr>
          <p:cNvCxnSpPr>
            <a:cxnSpLocks/>
          </p:cNvCxnSpPr>
          <p:nvPr/>
        </p:nvCxnSpPr>
        <p:spPr>
          <a:xfrm>
            <a:off x="6484309" y="1594876"/>
            <a:ext cx="1034723" cy="18928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72AA8E9-18E6-1098-C3A1-858FE8F37664}"/>
              </a:ext>
            </a:extLst>
          </p:cNvPr>
          <p:cNvCxnSpPr>
            <a:cxnSpLocks/>
          </p:cNvCxnSpPr>
          <p:nvPr/>
        </p:nvCxnSpPr>
        <p:spPr>
          <a:xfrm flipV="1">
            <a:off x="6473555" y="2455418"/>
            <a:ext cx="1086274" cy="631472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CD059E-E2CE-3CD2-F1F2-FB10F0FE72B5}"/>
              </a:ext>
            </a:extLst>
          </p:cNvPr>
          <p:cNvCxnSpPr>
            <a:cxnSpLocks/>
          </p:cNvCxnSpPr>
          <p:nvPr/>
        </p:nvCxnSpPr>
        <p:spPr>
          <a:xfrm flipV="1">
            <a:off x="6473555" y="1738797"/>
            <a:ext cx="1086274" cy="1348093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3F476AE-E97F-CA84-664A-199065C05E05}"/>
              </a:ext>
            </a:extLst>
          </p:cNvPr>
          <p:cNvCxnSpPr>
            <a:cxnSpLocks/>
          </p:cNvCxnSpPr>
          <p:nvPr/>
        </p:nvCxnSpPr>
        <p:spPr>
          <a:xfrm>
            <a:off x="6527172" y="1626854"/>
            <a:ext cx="1084737" cy="1260826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369452B-B10A-32BA-7B4B-A7829A2F61EC}"/>
              </a:ext>
            </a:extLst>
          </p:cNvPr>
          <p:cNvCxnSpPr>
            <a:cxnSpLocks/>
          </p:cNvCxnSpPr>
          <p:nvPr/>
        </p:nvCxnSpPr>
        <p:spPr>
          <a:xfrm>
            <a:off x="6484309" y="1594876"/>
            <a:ext cx="1075521" cy="630546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70E8F52-73E8-8FF4-8BE7-060944C09C7C}"/>
              </a:ext>
            </a:extLst>
          </p:cNvPr>
          <p:cNvCxnSpPr>
            <a:cxnSpLocks/>
          </p:cNvCxnSpPr>
          <p:nvPr/>
        </p:nvCxnSpPr>
        <p:spPr>
          <a:xfrm>
            <a:off x="8153229" y="1613804"/>
            <a:ext cx="1045477" cy="637374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A266F5A-E57B-2C74-64BA-9F47051FB33C}"/>
              </a:ext>
            </a:extLst>
          </p:cNvPr>
          <p:cNvCxnSpPr>
            <a:cxnSpLocks/>
          </p:cNvCxnSpPr>
          <p:nvPr/>
        </p:nvCxnSpPr>
        <p:spPr>
          <a:xfrm>
            <a:off x="8143264" y="2358710"/>
            <a:ext cx="964615" cy="9651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C00DCD-1F16-3FF2-9611-3BB389217BAE}"/>
              </a:ext>
            </a:extLst>
          </p:cNvPr>
          <p:cNvCxnSpPr>
            <a:cxnSpLocks/>
          </p:cNvCxnSpPr>
          <p:nvPr/>
        </p:nvCxnSpPr>
        <p:spPr>
          <a:xfrm flipV="1">
            <a:off x="8153229" y="2475044"/>
            <a:ext cx="1019839" cy="636858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1951DA2-B3BB-3417-FFEA-186D1819FF1F}"/>
              </a:ext>
            </a:extLst>
          </p:cNvPr>
          <p:cNvCxnSpPr>
            <a:cxnSpLocks/>
          </p:cNvCxnSpPr>
          <p:nvPr/>
        </p:nvCxnSpPr>
        <p:spPr>
          <a:xfrm>
            <a:off x="4778630" y="2369980"/>
            <a:ext cx="1041678" cy="4835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ED4F4BE-1B23-B8FD-B162-3EA7A18E5358}"/>
              </a:ext>
            </a:extLst>
          </p:cNvPr>
          <p:cNvCxnSpPr>
            <a:cxnSpLocks/>
          </p:cNvCxnSpPr>
          <p:nvPr/>
        </p:nvCxnSpPr>
        <p:spPr>
          <a:xfrm flipV="1">
            <a:off x="4774829" y="1645781"/>
            <a:ext cx="1045477" cy="710106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E24A812-2B59-3C55-6608-DC42DEA943DB}"/>
              </a:ext>
            </a:extLst>
          </p:cNvPr>
          <p:cNvCxnSpPr>
            <a:cxnSpLocks/>
          </p:cNvCxnSpPr>
          <p:nvPr/>
        </p:nvCxnSpPr>
        <p:spPr>
          <a:xfrm>
            <a:off x="4774829" y="2355887"/>
            <a:ext cx="1086274" cy="675411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8963709-9CE3-532A-1330-0F5DA0ED76C9}"/>
              </a:ext>
            </a:extLst>
          </p:cNvPr>
          <p:cNvCxnSpPr>
            <a:cxnSpLocks/>
          </p:cNvCxnSpPr>
          <p:nvPr/>
        </p:nvCxnSpPr>
        <p:spPr>
          <a:xfrm flipV="1">
            <a:off x="4767569" y="3143880"/>
            <a:ext cx="1052737" cy="367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622F5B7-C77B-BC3C-100A-28CD26F40545}"/>
              </a:ext>
            </a:extLst>
          </p:cNvPr>
          <p:cNvCxnSpPr>
            <a:cxnSpLocks/>
          </p:cNvCxnSpPr>
          <p:nvPr/>
        </p:nvCxnSpPr>
        <p:spPr>
          <a:xfrm>
            <a:off x="4785583" y="1626854"/>
            <a:ext cx="1034723" cy="18928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DDEF519-38D9-A41B-57D5-1D2B6DB5C9A7}"/>
              </a:ext>
            </a:extLst>
          </p:cNvPr>
          <p:cNvCxnSpPr>
            <a:cxnSpLocks/>
          </p:cNvCxnSpPr>
          <p:nvPr/>
        </p:nvCxnSpPr>
        <p:spPr>
          <a:xfrm flipV="1">
            <a:off x="4774829" y="2487395"/>
            <a:ext cx="1086274" cy="631472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426A1F2-4A84-8A5C-CFDA-B325B3CDC472}"/>
              </a:ext>
            </a:extLst>
          </p:cNvPr>
          <p:cNvCxnSpPr>
            <a:cxnSpLocks/>
          </p:cNvCxnSpPr>
          <p:nvPr/>
        </p:nvCxnSpPr>
        <p:spPr>
          <a:xfrm flipV="1">
            <a:off x="4774829" y="1770775"/>
            <a:ext cx="1086274" cy="1348093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695F738-E7E5-336F-3709-BBB5EC028EE5}"/>
              </a:ext>
            </a:extLst>
          </p:cNvPr>
          <p:cNvCxnSpPr>
            <a:cxnSpLocks/>
          </p:cNvCxnSpPr>
          <p:nvPr/>
        </p:nvCxnSpPr>
        <p:spPr>
          <a:xfrm>
            <a:off x="4828445" y="1658831"/>
            <a:ext cx="1084737" cy="1260826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B3CAA1C-4069-9B2F-DC6A-8A33677C3BF2}"/>
              </a:ext>
            </a:extLst>
          </p:cNvPr>
          <p:cNvCxnSpPr>
            <a:cxnSpLocks/>
          </p:cNvCxnSpPr>
          <p:nvPr/>
        </p:nvCxnSpPr>
        <p:spPr>
          <a:xfrm>
            <a:off x="4785583" y="1626854"/>
            <a:ext cx="1075521" cy="630546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96CFC8-9E2E-4127-C826-CF865BFB720A}"/>
              </a:ext>
            </a:extLst>
          </p:cNvPr>
          <p:cNvCxnSpPr>
            <a:cxnSpLocks/>
          </p:cNvCxnSpPr>
          <p:nvPr/>
        </p:nvCxnSpPr>
        <p:spPr>
          <a:xfrm>
            <a:off x="9868982" y="2365011"/>
            <a:ext cx="993433" cy="9939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612F53-4CA7-4948-B3E6-C76CD8A1E133}"/>
                  </a:ext>
                </a:extLst>
              </p:cNvPr>
              <p:cNvSpPr txBox="1"/>
              <p:nvPr/>
            </p:nvSpPr>
            <p:spPr>
              <a:xfrm>
                <a:off x="10975555" y="2181595"/>
                <a:ext cx="302172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612F53-4CA7-4948-B3E6-C76CD8A1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555" y="2181595"/>
                <a:ext cx="302172" cy="471539"/>
              </a:xfrm>
              <a:prstGeom prst="rect">
                <a:avLst/>
              </a:prstGeom>
              <a:blipFill>
                <a:blip r:embed="rId2"/>
                <a:stretch>
                  <a:fillRect l="-4000" t="-5195" r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!input">
            <a:extLst>
              <a:ext uri="{FF2B5EF4-FFF2-40B4-BE49-F238E27FC236}">
                <a16:creationId xmlns:a16="http://schemas.microsoft.com/office/drawing/2014/main" id="{0E9DB28D-E5FD-9298-F155-3F82C202CFFA}"/>
              </a:ext>
            </a:extLst>
          </p:cNvPr>
          <p:cNvSpPr>
            <a:spLocks noChangeAspect="1"/>
          </p:cNvSpPr>
          <p:nvPr/>
        </p:nvSpPr>
        <p:spPr>
          <a:xfrm>
            <a:off x="2475727" y="2016266"/>
            <a:ext cx="594360" cy="594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7ACCBC-9806-358E-DB93-69A9CC1478A3}"/>
              </a:ext>
            </a:extLst>
          </p:cNvPr>
          <p:cNvSpPr>
            <a:spLocks noChangeAspect="1"/>
          </p:cNvSpPr>
          <p:nvPr/>
        </p:nvSpPr>
        <p:spPr>
          <a:xfrm>
            <a:off x="4164415" y="1302378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!output">
            <a:extLst>
              <a:ext uri="{FF2B5EF4-FFF2-40B4-BE49-F238E27FC236}">
                <a16:creationId xmlns:a16="http://schemas.microsoft.com/office/drawing/2014/main" id="{85C4A1D0-D804-54B1-7CCB-66075B71ED6A}"/>
              </a:ext>
            </a:extLst>
          </p:cNvPr>
          <p:cNvSpPr>
            <a:spLocks noChangeAspect="1"/>
          </p:cNvSpPr>
          <p:nvPr/>
        </p:nvSpPr>
        <p:spPr>
          <a:xfrm>
            <a:off x="9208409" y="2072800"/>
            <a:ext cx="594360" cy="5943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BD73D1-F07A-582F-0F7A-C944EBA75D4D}"/>
              </a:ext>
            </a:extLst>
          </p:cNvPr>
          <p:cNvSpPr>
            <a:spLocks noChangeAspect="1"/>
          </p:cNvSpPr>
          <p:nvPr/>
        </p:nvSpPr>
        <p:spPr>
          <a:xfrm>
            <a:off x="4153735" y="2053676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D4B8BD-35AD-B8C1-9E5C-F5635529BD99}"/>
              </a:ext>
            </a:extLst>
          </p:cNvPr>
          <p:cNvSpPr>
            <a:spLocks noChangeAspect="1"/>
          </p:cNvSpPr>
          <p:nvPr/>
        </p:nvSpPr>
        <p:spPr>
          <a:xfrm>
            <a:off x="4155116" y="2807178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F4A2F9-C103-F571-34D5-24C66907F5E0}"/>
              </a:ext>
            </a:extLst>
          </p:cNvPr>
          <p:cNvSpPr>
            <a:spLocks noChangeAspect="1"/>
          </p:cNvSpPr>
          <p:nvPr/>
        </p:nvSpPr>
        <p:spPr>
          <a:xfrm>
            <a:off x="5858451" y="1278214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aph with blue dotted lines&#10;&#10;Description automatically generated">
            <a:extLst>
              <a:ext uri="{FF2B5EF4-FFF2-40B4-BE49-F238E27FC236}">
                <a16:creationId xmlns:a16="http://schemas.microsoft.com/office/drawing/2014/main" id="{F7CB43C9-FF78-DE2B-0B9B-8BCED886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97" y="3083428"/>
            <a:ext cx="4517805" cy="3388354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8BF3422-D8AC-8742-0272-05E39F1F1B92}"/>
              </a:ext>
            </a:extLst>
          </p:cNvPr>
          <p:cNvSpPr>
            <a:spLocks noChangeAspect="1"/>
          </p:cNvSpPr>
          <p:nvPr/>
        </p:nvSpPr>
        <p:spPr>
          <a:xfrm>
            <a:off x="5847771" y="2029512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0E2FED-95B1-0625-7B9B-3E89B33A9074}"/>
              </a:ext>
            </a:extLst>
          </p:cNvPr>
          <p:cNvSpPr>
            <a:spLocks noChangeAspect="1"/>
          </p:cNvSpPr>
          <p:nvPr/>
        </p:nvSpPr>
        <p:spPr>
          <a:xfrm>
            <a:off x="5849152" y="2783014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ABF157-5E10-8619-070F-6BF3538E8780}"/>
              </a:ext>
            </a:extLst>
          </p:cNvPr>
          <p:cNvSpPr>
            <a:spLocks noChangeAspect="1"/>
          </p:cNvSpPr>
          <p:nvPr/>
        </p:nvSpPr>
        <p:spPr>
          <a:xfrm>
            <a:off x="7553004" y="1293792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8BC259-C99A-D54C-0383-0D84BF57C87C}"/>
              </a:ext>
            </a:extLst>
          </p:cNvPr>
          <p:cNvSpPr>
            <a:spLocks noChangeAspect="1"/>
          </p:cNvSpPr>
          <p:nvPr/>
        </p:nvSpPr>
        <p:spPr>
          <a:xfrm>
            <a:off x="7542324" y="2045090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AC5A238-A44A-5159-A329-B1E87A0949DE}"/>
              </a:ext>
            </a:extLst>
          </p:cNvPr>
          <p:cNvSpPr>
            <a:spLocks noChangeAspect="1"/>
          </p:cNvSpPr>
          <p:nvPr/>
        </p:nvSpPr>
        <p:spPr>
          <a:xfrm>
            <a:off x="7543705" y="2798592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outputtext">
            <a:extLst>
              <a:ext uri="{FF2B5EF4-FFF2-40B4-BE49-F238E27FC236}">
                <a16:creationId xmlns:a16="http://schemas.microsoft.com/office/drawing/2014/main" id="{1280B1F3-6327-55C2-F101-52DA0D2EA23F}"/>
              </a:ext>
            </a:extLst>
          </p:cNvPr>
          <p:cNvSpPr txBox="1">
            <a:spLocks/>
          </p:cNvSpPr>
          <p:nvPr/>
        </p:nvSpPr>
        <p:spPr>
          <a:xfrm>
            <a:off x="8371715" y="1187968"/>
            <a:ext cx="2270144" cy="82990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indent="0" algn="ctr" defTabSz="457182">
              <a:spcBef>
                <a:spcPts val="0"/>
              </a:spcBef>
              <a:spcAft>
                <a:spcPts val="600"/>
              </a:spcAft>
              <a:buFont typeface="Arial"/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 marL="742920" indent="-285738" defTabSz="457182">
              <a:spcBef>
                <a:spcPct val="20000"/>
              </a:spcBef>
              <a:buFont typeface="Arial"/>
              <a:buChar char="–"/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 marL="1142954" indent="-228590" defTabSz="457182">
              <a:spcBef>
                <a:spcPct val="20000"/>
              </a:spcBef>
              <a:buFont typeface="Arial"/>
              <a:buChar char="•"/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 marL="1600136" indent="-228590" defTabSz="457182">
              <a:spcBef>
                <a:spcPct val="20000"/>
              </a:spcBef>
              <a:buFont typeface="Arial"/>
              <a:buChar char="–"/>
              <a:defRPr>
                <a:solidFill>
                  <a:srgbClr val="464646"/>
                </a:solidFill>
                <a:latin typeface="Karla"/>
                <a:cs typeface="Karla"/>
              </a:defRPr>
            </a:lvl4pPr>
            <a:lvl5pPr marL="2057317" indent="-228590" defTabSz="457182">
              <a:spcBef>
                <a:spcPct val="20000"/>
              </a:spcBef>
              <a:buFont typeface="Arial"/>
              <a:buChar char="»"/>
              <a:defRPr>
                <a:solidFill>
                  <a:srgbClr val="464646"/>
                </a:solidFill>
                <a:latin typeface="Karla"/>
                <a:cs typeface="Karla"/>
              </a:defRPr>
            </a:lvl5pPr>
            <a:lvl6pPr marL="2514499" indent="-228590" defTabSz="457182">
              <a:spcBef>
                <a:spcPct val="20000"/>
              </a:spcBef>
              <a:buFont typeface="Arial"/>
              <a:buChar char="•"/>
              <a:defRPr sz="2000"/>
            </a:lvl6pPr>
            <a:lvl7pPr marL="2971681" indent="-228590" defTabSz="457182">
              <a:spcBef>
                <a:spcPct val="20000"/>
              </a:spcBef>
              <a:buFont typeface="Arial"/>
              <a:buChar char="•"/>
              <a:defRPr sz="2000"/>
            </a:lvl7pPr>
            <a:lvl8pPr marL="3428863" indent="-228590" defTabSz="457182">
              <a:spcBef>
                <a:spcPct val="20000"/>
              </a:spcBef>
              <a:buFont typeface="Arial"/>
              <a:buChar char="•"/>
              <a:defRPr sz="2000"/>
            </a:lvl8pPr>
            <a:lvl9pPr marL="3886044" indent="-228590" defTabSz="457182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/>
              <a:t>Output</a:t>
            </a:r>
          </a:p>
          <a:p>
            <a:r>
              <a:rPr lang="en-US" sz="2200"/>
              <a:t>(linear)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D9AE73C-ACAD-A6B2-DA52-5D807DDAE599}"/>
              </a:ext>
            </a:extLst>
          </p:cNvPr>
          <p:cNvSpPr txBox="1">
            <a:spLocks/>
          </p:cNvSpPr>
          <p:nvPr/>
        </p:nvSpPr>
        <p:spPr>
          <a:xfrm>
            <a:off x="5328522" y="678574"/>
            <a:ext cx="1632857" cy="653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200"/>
              <a:t>Hidden</a:t>
            </a:r>
            <a:r>
              <a:rPr lang="en-US" sz="2400"/>
              <a:t> </a:t>
            </a:r>
            <a:r>
              <a:rPr lang="en-US" sz="2000"/>
              <a:t>(</a:t>
            </a:r>
            <a:r>
              <a:rPr lang="en-US" sz="2000" err="1"/>
              <a:t>ReLU</a:t>
            </a:r>
            <a:r>
              <a:rPr lang="en-US" sz="200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7DB416-C59B-3F68-2F67-A0AAF78B9E82}"/>
              </a:ext>
            </a:extLst>
          </p:cNvPr>
          <p:cNvCxnSpPr>
            <a:cxnSpLocks/>
          </p:cNvCxnSpPr>
          <p:nvPr/>
        </p:nvCxnSpPr>
        <p:spPr>
          <a:xfrm>
            <a:off x="4557323" y="3836151"/>
            <a:ext cx="435600" cy="0"/>
          </a:xfrm>
          <a:prstGeom prst="line">
            <a:avLst/>
          </a:prstGeom>
          <a:ln w="3810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1892E-7BB5-2BD1-641F-7F5F40B3C5C4}"/>
              </a:ext>
            </a:extLst>
          </p:cNvPr>
          <p:cNvCxnSpPr>
            <a:cxnSpLocks/>
          </p:cNvCxnSpPr>
          <p:nvPr/>
        </p:nvCxnSpPr>
        <p:spPr>
          <a:xfrm>
            <a:off x="4557323" y="3658501"/>
            <a:ext cx="435600" cy="0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5DC547-B954-A47B-D973-85B5ADCC1017}"/>
              </a:ext>
            </a:extLst>
          </p:cNvPr>
          <p:cNvSpPr txBox="1"/>
          <p:nvPr/>
        </p:nvSpPr>
        <p:spPr>
          <a:xfrm>
            <a:off x="4992923" y="3506102"/>
            <a:ext cx="95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Karla" panose="020B0004030503030003" pitchFamily="34" charset="77"/>
              </a:rPr>
              <a:t>real</a:t>
            </a:r>
            <a:r>
              <a:rPr lang="en-US" sz="1200"/>
              <a:t> </a:t>
            </a:r>
            <a:r>
              <a:rPr lang="en-US" sz="1200" i="1" err="1">
                <a:latin typeface="Cambria Math" panose="02040503050406030204" pitchFamily="18" charset="0"/>
                <a:ea typeface="Cambria Math" panose="02040503050406030204" pitchFamily="18" charset="0"/>
              </a:rPr>
              <a:t>xsin</a:t>
            </a:r>
            <a:r>
              <a:rPr lang="en-US" sz="1200" i="1"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53038-98F1-E0EF-92D0-BEB4355D87F0}"/>
              </a:ext>
            </a:extLst>
          </p:cNvPr>
          <p:cNvSpPr txBox="1"/>
          <p:nvPr/>
        </p:nvSpPr>
        <p:spPr>
          <a:xfrm>
            <a:off x="4992923" y="3697651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Karla" panose="020B0004030503030003" pitchFamily="34" charset="77"/>
              </a:rPr>
              <a:t>pred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85C17-BD42-BA4F-97A9-F7535FB2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7FB2343-91CB-02C6-A228-C3A8CAEF0622}"/>
              </a:ext>
            </a:extLst>
          </p:cNvPr>
          <p:cNvSpPr/>
          <p:nvPr/>
        </p:nvSpPr>
        <p:spPr>
          <a:xfrm>
            <a:off x="4552863" y="3608048"/>
            <a:ext cx="3219189" cy="2392097"/>
          </a:xfrm>
          <a:custGeom>
            <a:avLst/>
            <a:gdLst>
              <a:gd name="connsiteX0" fmla="*/ 0 w 3225452"/>
              <a:gd name="connsiteY0" fmla="*/ 1158657 h 2418056"/>
              <a:gd name="connsiteX1" fmla="*/ 225469 w 3225452"/>
              <a:gd name="connsiteY1" fmla="*/ 1146131 h 2418056"/>
              <a:gd name="connsiteX2" fmla="*/ 832981 w 3225452"/>
              <a:gd name="connsiteY2" fmla="*/ 713984 h 2418056"/>
              <a:gd name="connsiteX3" fmla="*/ 1321496 w 3225452"/>
              <a:gd name="connsiteY3" fmla="*/ 933189 h 2418056"/>
              <a:gd name="connsiteX4" fmla="*/ 2160740 w 3225452"/>
              <a:gd name="connsiteY4" fmla="*/ 2411260 h 2418056"/>
              <a:gd name="connsiteX5" fmla="*/ 2805830 w 3225452"/>
              <a:gd name="connsiteY5" fmla="*/ 1421704 h 2418056"/>
              <a:gd name="connsiteX6" fmla="*/ 3225452 w 3225452"/>
              <a:gd name="connsiteY6" fmla="*/ 0 h 241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452" h="2418056">
                <a:moveTo>
                  <a:pt x="0" y="1158657"/>
                </a:moveTo>
                <a:cubicBezTo>
                  <a:pt x="43319" y="1189450"/>
                  <a:pt x="86639" y="1220243"/>
                  <a:pt x="225469" y="1146131"/>
                </a:cubicBezTo>
                <a:cubicBezTo>
                  <a:pt x="364299" y="1072019"/>
                  <a:pt x="650310" y="749474"/>
                  <a:pt x="832981" y="713984"/>
                </a:cubicBezTo>
                <a:cubicBezTo>
                  <a:pt x="1015652" y="678494"/>
                  <a:pt x="1100203" y="650310"/>
                  <a:pt x="1321496" y="933189"/>
                </a:cubicBezTo>
                <a:cubicBezTo>
                  <a:pt x="1542789" y="1216068"/>
                  <a:pt x="1913351" y="2329841"/>
                  <a:pt x="2160740" y="2411260"/>
                </a:cubicBezTo>
                <a:cubicBezTo>
                  <a:pt x="2408129" y="2492679"/>
                  <a:pt x="2628378" y="1823581"/>
                  <a:pt x="2805830" y="1421704"/>
                </a:cubicBezTo>
                <a:cubicBezTo>
                  <a:pt x="2983282" y="1019827"/>
                  <a:pt x="3104367" y="509913"/>
                  <a:pt x="3225452" y="0"/>
                </a:cubicBezTo>
              </a:path>
            </a:pathLst>
          </a:custGeom>
          <a:ln w="349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E9168E2-7493-481A-5544-D007CA2024B1}"/>
              </a:ext>
            </a:extLst>
          </p:cNvPr>
          <p:cNvSpPr txBox="1">
            <a:spLocks/>
          </p:cNvSpPr>
          <p:nvPr/>
        </p:nvSpPr>
        <p:spPr>
          <a:xfrm>
            <a:off x="7069540" y="678574"/>
            <a:ext cx="1632857" cy="653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200"/>
              <a:t>Hidden</a:t>
            </a:r>
            <a:r>
              <a:rPr lang="en-US" sz="2400"/>
              <a:t> </a:t>
            </a:r>
            <a:r>
              <a:rPr lang="en-US" sz="2000"/>
              <a:t>(</a:t>
            </a:r>
            <a:r>
              <a:rPr lang="en-US" sz="2000" err="1"/>
              <a:t>ReLU</a:t>
            </a:r>
            <a:r>
              <a:rPr lang="en-US" sz="2000"/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03B822-EFB2-14B3-7320-C03AEE1C6047}"/>
              </a:ext>
            </a:extLst>
          </p:cNvPr>
          <p:cNvSpPr txBox="1">
            <a:spLocks/>
          </p:cNvSpPr>
          <p:nvPr/>
        </p:nvSpPr>
        <p:spPr>
          <a:xfrm>
            <a:off x="3634486" y="678574"/>
            <a:ext cx="1632857" cy="653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200"/>
              <a:t>Hidden</a:t>
            </a:r>
            <a:r>
              <a:rPr lang="en-US" sz="2400"/>
              <a:t> </a:t>
            </a:r>
            <a:r>
              <a:rPr lang="en-US" sz="2000"/>
              <a:t>(</a:t>
            </a:r>
            <a:r>
              <a:rPr lang="en-US" sz="2000" err="1"/>
              <a:t>ReLU</a:t>
            </a:r>
            <a:r>
              <a:rPr lang="en-US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12" grpId="0"/>
      <p:bldP spid="14" grpId="0"/>
      <p:bldP spid="16" grpId="0"/>
      <p:bldP spid="47" grpId="0" animBg="1"/>
      <p:bldP spid="15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9C084-DF2C-3B12-B44D-2BEC86F8A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A479-A638-1A25-4610-8D834E4B15F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Neural Networks as Universal Approximators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29856-1F6E-91F6-C69B-D7B15D234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888" y="1676644"/>
            <a:ext cx="7283820" cy="3504711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seen that neural networks can represent complex  functions, but are there limitations on what a neural network can express? </a:t>
            </a:r>
          </a:p>
          <a:p>
            <a:pPr>
              <a:spcAft>
                <a:spcPts val="1200"/>
              </a:spcAft>
            </a:pPr>
            <a:r>
              <a:rPr lang="en-US" sz="2400" b="1" u="sng" dirty="0">
                <a:solidFill>
                  <a:srgbClr val="C00000"/>
                </a:solidFill>
              </a:rPr>
              <a:t>Theorem: </a:t>
            </a:r>
          </a:p>
          <a:p>
            <a:pPr>
              <a:spcAft>
                <a:spcPts val="1200"/>
              </a:spcAft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any continuous function f defined on a bounded domain, we can find a neural network that approximates f with an arbitrary degree of accuracy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DB81D-F5F3-EFD2-2E88-D363402F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498BF-56EB-1C27-0144-6B762097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947442"/>
            <a:ext cx="3876694" cy="29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7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8BD9-B88F-E14A-B08D-EAA4DF2E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73036"/>
            <a:ext cx="11493416" cy="767276"/>
          </a:xfrm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The zoo of neural network architectures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72767-2CE0-F24E-87FD-03E409FE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1A57F-76A6-2F46-A37E-0001F1CA12D7}"/>
              </a:ext>
            </a:extLst>
          </p:cNvPr>
          <p:cNvSpPr txBox="1"/>
          <p:nvPr/>
        </p:nvSpPr>
        <p:spPr>
          <a:xfrm>
            <a:off x="349292" y="5515906"/>
            <a:ext cx="564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Different architectures result into functions with very different properties.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1D04A-3A8D-234E-9F87-B68D30B183A4}"/>
              </a:ext>
            </a:extLst>
          </p:cNvPr>
          <p:cNvSpPr txBox="1"/>
          <p:nvPr/>
        </p:nvSpPr>
        <p:spPr>
          <a:xfrm>
            <a:off x="6576767" y="5515906"/>
            <a:ext cx="564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Larger networks can express more complex functions</a:t>
            </a:r>
          </a:p>
        </p:txBody>
      </p:sp>
      <p:sp>
        <p:nvSpPr>
          <p:cNvPr id="978" name="Rounded Rectangle 977">
            <a:extLst>
              <a:ext uri="{FF2B5EF4-FFF2-40B4-BE49-F238E27FC236}">
                <a16:creationId xmlns:a16="http://schemas.microsoft.com/office/drawing/2014/main" id="{F586000A-205D-91C8-23C4-46FC2951B5FC}"/>
              </a:ext>
            </a:extLst>
          </p:cNvPr>
          <p:cNvSpPr/>
          <p:nvPr/>
        </p:nvSpPr>
        <p:spPr>
          <a:xfrm>
            <a:off x="6200072" y="1162692"/>
            <a:ext cx="5642635" cy="4087368"/>
          </a:xfrm>
          <a:prstGeom prst="round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Oval 978">
            <a:extLst>
              <a:ext uri="{FF2B5EF4-FFF2-40B4-BE49-F238E27FC236}">
                <a16:creationId xmlns:a16="http://schemas.microsoft.com/office/drawing/2014/main" id="{A0778AC9-6237-8E92-0446-79D98424DA0D}"/>
              </a:ext>
            </a:extLst>
          </p:cNvPr>
          <p:cNvSpPr>
            <a:spLocks noChangeAspect="1"/>
          </p:cNvSpPr>
          <p:nvPr/>
        </p:nvSpPr>
        <p:spPr>
          <a:xfrm>
            <a:off x="2159563" y="1910722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Oval 979">
            <a:extLst>
              <a:ext uri="{FF2B5EF4-FFF2-40B4-BE49-F238E27FC236}">
                <a16:creationId xmlns:a16="http://schemas.microsoft.com/office/drawing/2014/main" id="{56A8E46C-37B4-12B2-4714-AFB075C4D25B}"/>
              </a:ext>
            </a:extLst>
          </p:cNvPr>
          <p:cNvSpPr>
            <a:spLocks noChangeAspect="1"/>
          </p:cNvSpPr>
          <p:nvPr/>
        </p:nvSpPr>
        <p:spPr>
          <a:xfrm>
            <a:off x="2159563" y="2113285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Oval 980">
            <a:extLst>
              <a:ext uri="{FF2B5EF4-FFF2-40B4-BE49-F238E27FC236}">
                <a16:creationId xmlns:a16="http://schemas.microsoft.com/office/drawing/2014/main" id="{74FC4E12-9995-1C43-75EC-4A0C244136E5}"/>
              </a:ext>
            </a:extLst>
          </p:cNvPr>
          <p:cNvSpPr>
            <a:spLocks noChangeAspect="1"/>
          </p:cNvSpPr>
          <p:nvPr/>
        </p:nvSpPr>
        <p:spPr>
          <a:xfrm>
            <a:off x="2868749" y="1917810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Oval 981">
            <a:extLst>
              <a:ext uri="{FF2B5EF4-FFF2-40B4-BE49-F238E27FC236}">
                <a16:creationId xmlns:a16="http://schemas.microsoft.com/office/drawing/2014/main" id="{85181DBF-061F-D47C-AEB9-8445135E888C}"/>
              </a:ext>
            </a:extLst>
          </p:cNvPr>
          <p:cNvSpPr>
            <a:spLocks noChangeAspect="1"/>
          </p:cNvSpPr>
          <p:nvPr/>
        </p:nvSpPr>
        <p:spPr>
          <a:xfrm>
            <a:off x="2865206" y="2112738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Oval 982">
            <a:extLst>
              <a:ext uri="{FF2B5EF4-FFF2-40B4-BE49-F238E27FC236}">
                <a16:creationId xmlns:a16="http://schemas.microsoft.com/office/drawing/2014/main" id="{FD79F139-0FA3-1132-C797-FCAF78718AB2}"/>
              </a:ext>
            </a:extLst>
          </p:cNvPr>
          <p:cNvSpPr>
            <a:spLocks noChangeAspect="1"/>
          </p:cNvSpPr>
          <p:nvPr/>
        </p:nvSpPr>
        <p:spPr>
          <a:xfrm>
            <a:off x="3768973" y="2116285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Oval 983">
            <a:extLst>
              <a:ext uri="{FF2B5EF4-FFF2-40B4-BE49-F238E27FC236}">
                <a16:creationId xmlns:a16="http://schemas.microsoft.com/office/drawing/2014/main" id="{1A6C14BA-350D-BC4E-F58D-35236E4B5096}"/>
              </a:ext>
            </a:extLst>
          </p:cNvPr>
          <p:cNvSpPr>
            <a:spLocks noChangeAspect="1"/>
          </p:cNvSpPr>
          <p:nvPr/>
        </p:nvSpPr>
        <p:spPr>
          <a:xfrm>
            <a:off x="3772520" y="1914268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Oval 984">
            <a:extLst>
              <a:ext uri="{FF2B5EF4-FFF2-40B4-BE49-F238E27FC236}">
                <a16:creationId xmlns:a16="http://schemas.microsoft.com/office/drawing/2014/main" id="{0D712C5F-A968-F754-AAC9-444E11799D1F}"/>
              </a:ext>
            </a:extLst>
          </p:cNvPr>
          <p:cNvSpPr>
            <a:spLocks noChangeAspect="1"/>
          </p:cNvSpPr>
          <p:nvPr/>
        </p:nvSpPr>
        <p:spPr>
          <a:xfrm>
            <a:off x="4669198" y="1607940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Oval 985">
            <a:extLst>
              <a:ext uri="{FF2B5EF4-FFF2-40B4-BE49-F238E27FC236}">
                <a16:creationId xmlns:a16="http://schemas.microsoft.com/office/drawing/2014/main" id="{202F6475-EF51-FC4A-D3FC-0DBE3D947B8E}"/>
              </a:ext>
            </a:extLst>
          </p:cNvPr>
          <p:cNvSpPr>
            <a:spLocks noChangeAspect="1"/>
          </p:cNvSpPr>
          <p:nvPr/>
        </p:nvSpPr>
        <p:spPr>
          <a:xfrm>
            <a:off x="4672744" y="1809956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Oval 986">
            <a:extLst>
              <a:ext uri="{FF2B5EF4-FFF2-40B4-BE49-F238E27FC236}">
                <a16:creationId xmlns:a16="http://schemas.microsoft.com/office/drawing/2014/main" id="{EB7B40E5-FD90-F7CC-494E-C07527407D24}"/>
              </a:ext>
            </a:extLst>
          </p:cNvPr>
          <p:cNvSpPr>
            <a:spLocks noChangeAspect="1"/>
          </p:cNvSpPr>
          <p:nvPr/>
        </p:nvSpPr>
        <p:spPr>
          <a:xfrm>
            <a:off x="4669200" y="2011975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Oval 987">
            <a:extLst>
              <a:ext uri="{FF2B5EF4-FFF2-40B4-BE49-F238E27FC236}">
                <a16:creationId xmlns:a16="http://schemas.microsoft.com/office/drawing/2014/main" id="{EA2E3EB6-3FEB-2DFE-7B47-47A0A91C8EF3}"/>
              </a:ext>
            </a:extLst>
          </p:cNvPr>
          <p:cNvSpPr>
            <a:spLocks noChangeAspect="1"/>
          </p:cNvSpPr>
          <p:nvPr/>
        </p:nvSpPr>
        <p:spPr>
          <a:xfrm>
            <a:off x="2060682" y="2514848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Oval 988">
            <a:extLst>
              <a:ext uri="{FF2B5EF4-FFF2-40B4-BE49-F238E27FC236}">
                <a16:creationId xmlns:a16="http://schemas.microsoft.com/office/drawing/2014/main" id="{7A0066AD-B195-4347-EE82-2B7C97DE85AC}"/>
              </a:ext>
            </a:extLst>
          </p:cNvPr>
          <p:cNvSpPr>
            <a:spLocks noChangeAspect="1"/>
          </p:cNvSpPr>
          <p:nvPr/>
        </p:nvSpPr>
        <p:spPr>
          <a:xfrm>
            <a:off x="2064228" y="2716864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Oval 989">
            <a:extLst>
              <a:ext uri="{FF2B5EF4-FFF2-40B4-BE49-F238E27FC236}">
                <a16:creationId xmlns:a16="http://schemas.microsoft.com/office/drawing/2014/main" id="{F274CAF6-3038-3623-2B32-2EC2F946D861}"/>
              </a:ext>
            </a:extLst>
          </p:cNvPr>
          <p:cNvSpPr>
            <a:spLocks noChangeAspect="1"/>
          </p:cNvSpPr>
          <p:nvPr/>
        </p:nvSpPr>
        <p:spPr>
          <a:xfrm>
            <a:off x="2060684" y="2918883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Oval 990">
            <a:extLst>
              <a:ext uri="{FF2B5EF4-FFF2-40B4-BE49-F238E27FC236}">
                <a16:creationId xmlns:a16="http://schemas.microsoft.com/office/drawing/2014/main" id="{2208B500-0E81-628A-14F5-D7F8FEF36E32}"/>
              </a:ext>
            </a:extLst>
          </p:cNvPr>
          <p:cNvSpPr>
            <a:spLocks noChangeAspect="1"/>
          </p:cNvSpPr>
          <p:nvPr/>
        </p:nvSpPr>
        <p:spPr>
          <a:xfrm>
            <a:off x="3372917" y="2516050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Oval 991">
            <a:extLst>
              <a:ext uri="{FF2B5EF4-FFF2-40B4-BE49-F238E27FC236}">
                <a16:creationId xmlns:a16="http://schemas.microsoft.com/office/drawing/2014/main" id="{B0246E9F-5F38-EB89-7961-D0AC76337B9D}"/>
              </a:ext>
            </a:extLst>
          </p:cNvPr>
          <p:cNvSpPr>
            <a:spLocks noChangeAspect="1"/>
          </p:cNvSpPr>
          <p:nvPr/>
        </p:nvSpPr>
        <p:spPr>
          <a:xfrm>
            <a:off x="3376463" y="2718066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Oval 992">
            <a:extLst>
              <a:ext uri="{FF2B5EF4-FFF2-40B4-BE49-F238E27FC236}">
                <a16:creationId xmlns:a16="http://schemas.microsoft.com/office/drawing/2014/main" id="{37303C13-6FEC-B02E-71A3-A3CC696149B6}"/>
              </a:ext>
            </a:extLst>
          </p:cNvPr>
          <p:cNvSpPr>
            <a:spLocks noChangeAspect="1"/>
          </p:cNvSpPr>
          <p:nvPr/>
        </p:nvSpPr>
        <p:spPr>
          <a:xfrm>
            <a:off x="3372919" y="2920085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Oval 993">
            <a:extLst>
              <a:ext uri="{FF2B5EF4-FFF2-40B4-BE49-F238E27FC236}">
                <a16:creationId xmlns:a16="http://schemas.microsoft.com/office/drawing/2014/main" id="{29F29A02-F237-6DB4-BC3A-6990AD3CFD5C}"/>
              </a:ext>
            </a:extLst>
          </p:cNvPr>
          <p:cNvSpPr>
            <a:spLocks noChangeAspect="1"/>
          </p:cNvSpPr>
          <p:nvPr/>
        </p:nvSpPr>
        <p:spPr>
          <a:xfrm>
            <a:off x="4672742" y="2513296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Oval 994">
            <a:extLst>
              <a:ext uri="{FF2B5EF4-FFF2-40B4-BE49-F238E27FC236}">
                <a16:creationId xmlns:a16="http://schemas.microsoft.com/office/drawing/2014/main" id="{2430CF81-7602-407A-6A1A-9F2A977FEADE}"/>
              </a:ext>
            </a:extLst>
          </p:cNvPr>
          <p:cNvSpPr>
            <a:spLocks noChangeAspect="1"/>
          </p:cNvSpPr>
          <p:nvPr/>
        </p:nvSpPr>
        <p:spPr>
          <a:xfrm>
            <a:off x="4676288" y="2715312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Oval 995">
            <a:extLst>
              <a:ext uri="{FF2B5EF4-FFF2-40B4-BE49-F238E27FC236}">
                <a16:creationId xmlns:a16="http://schemas.microsoft.com/office/drawing/2014/main" id="{F88FFA3D-0FA7-FE7B-F009-73ACAD3C297D}"/>
              </a:ext>
            </a:extLst>
          </p:cNvPr>
          <p:cNvSpPr>
            <a:spLocks noChangeAspect="1"/>
          </p:cNvSpPr>
          <p:nvPr/>
        </p:nvSpPr>
        <p:spPr>
          <a:xfrm>
            <a:off x="4672744" y="2917331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Oval 996">
            <a:extLst>
              <a:ext uri="{FF2B5EF4-FFF2-40B4-BE49-F238E27FC236}">
                <a16:creationId xmlns:a16="http://schemas.microsoft.com/office/drawing/2014/main" id="{0AD0DF41-843F-B2D1-689C-FF894EE378CA}"/>
              </a:ext>
            </a:extLst>
          </p:cNvPr>
          <p:cNvSpPr>
            <a:spLocks noChangeAspect="1"/>
          </p:cNvSpPr>
          <p:nvPr/>
        </p:nvSpPr>
        <p:spPr>
          <a:xfrm>
            <a:off x="2060680" y="3322897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Oval 997">
            <a:extLst>
              <a:ext uri="{FF2B5EF4-FFF2-40B4-BE49-F238E27FC236}">
                <a16:creationId xmlns:a16="http://schemas.microsoft.com/office/drawing/2014/main" id="{12340E0E-8C84-A6AD-1CF4-2D4DA277A92F}"/>
              </a:ext>
            </a:extLst>
          </p:cNvPr>
          <p:cNvSpPr>
            <a:spLocks noChangeAspect="1"/>
          </p:cNvSpPr>
          <p:nvPr/>
        </p:nvSpPr>
        <p:spPr>
          <a:xfrm>
            <a:off x="2064226" y="3524913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Oval 998">
            <a:extLst>
              <a:ext uri="{FF2B5EF4-FFF2-40B4-BE49-F238E27FC236}">
                <a16:creationId xmlns:a16="http://schemas.microsoft.com/office/drawing/2014/main" id="{364ACF6E-FB32-CE5C-F1D6-FBAC85B5F915}"/>
              </a:ext>
            </a:extLst>
          </p:cNvPr>
          <p:cNvSpPr>
            <a:spLocks noChangeAspect="1"/>
          </p:cNvSpPr>
          <p:nvPr/>
        </p:nvSpPr>
        <p:spPr>
          <a:xfrm>
            <a:off x="2060682" y="3726932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Oval 999">
            <a:extLst>
              <a:ext uri="{FF2B5EF4-FFF2-40B4-BE49-F238E27FC236}">
                <a16:creationId xmlns:a16="http://schemas.microsoft.com/office/drawing/2014/main" id="{3D2E83EF-D2B8-9437-4040-C05BEF071AAD}"/>
              </a:ext>
            </a:extLst>
          </p:cNvPr>
          <p:cNvSpPr>
            <a:spLocks noChangeAspect="1"/>
          </p:cNvSpPr>
          <p:nvPr/>
        </p:nvSpPr>
        <p:spPr>
          <a:xfrm>
            <a:off x="2865204" y="3319807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Oval 1000">
            <a:extLst>
              <a:ext uri="{FF2B5EF4-FFF2-40B4-BE49-F238E27FC236}">
                <a16:creationId xmlns:a16="http://schemas.microsoft.com/office/drawing/2014/main" id="{8AAE212A-F47D-4614-45FD-C019CAE177BC}"/>
              </a:ext>
            </a:extLst>
          </p:cNvPr>
          <p:cNvSpPr>
            <a:spLocks noChangeAspect="1"/>
          </p:cNvSpPr>
          <p:nvPr/>
        </p:nvSpPr>
        <p:spPr>
          <a:xfrm>
            <a:off x="2868750" y="3521823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Oval 1001">
            <a:extLst>
              <a:ext uri="{FF2B5EF4-FFF2-40B4-BE49-F238E27FC236}">
                <a16:creationId xmlns:a16="http://schemas.microsoft.com/office/drawing/2014/main" id="{6C283BF0-C94F-7DC2-AEB5-32879F305EB0}"/>
              </a:ext>
            </a:extLst>
          </p:cNvPr>
          <p:cNvSpPr>
            <a:spLocks noChangeAspect="1"/>
          </p:cNvSpPr>
          <p:nvPr/>
        </p:nvSpPr>
        <p:spPr>
          <a:xfrm>
            <a:off x="2865206" y="3723842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Oval 1002">
            <a:extLst>
              <a:ext uri="{FF2B5EF4-FFF2-40B4-BE49-F238E27FC236}">
                <a16:creationId xmlns:a16="http://schemas.microsoft.com/office/drawing/2014/main" id="{5DEB66F2-A367-7775-2494-A6D911BE7A93}"/>
              </a:ext>
            </a:extLst>
          </p:cNvPr>
          <p:cNvSpPr>
            <a:spLocks noChangeAspect="1"/>
          </p:cNvSpPr>
          <p:nvPr/>
        </p:nvSpPr>
        <p:spPr>
          <a:xfrm>
            <a:off x="3870447" y="3320841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Oval 1003">
            <a:extLst>
              <a:ext uri="{FF2B5EF4-FFF2-40B4-BE49-F238E27FC236}">
                <a16:creationId xmlns:a16="http://schemas.microsoft.com/office/drawing/2014/main" id="{212F600E-03E6-473F-3B78-C38A726373E6}"/>
              </a:ext>
            </a:extLst>
          </p:cNvPr>
          <p:cNvSpPr>
            <a:spLocks noChangeAspect="1"/>
          </p:cNvSpPr>
          <p:nvPr/>
        </p:nvSpPr>
        <p:spPr>
          <a:xfrm>
            <a:off x="3873993" y="3522857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5" name="Oval 1004">
            <a:extLst>
              <a:ext uri="{FF2B5EF4-FFF2-40B4-BE49-F238E27FC236}">
                <a16:creationId xmlns:a16="http://schemas.microsoft.com/office/drawing/2014/main" id="{E7536E7F-343F-EBF7-46D3-701B89844C8F}"/>
              </a:ext>
            </a:extLst>
          </p:cNvPr>
          <p:cNvSpPr>
            <a:spLocks noChangeAspect="1"/>
          </p:cNvSpPr>
          <p:nvPr/>
        </p:nvSpPr>
        <p:spPr>
          <a:xfrm>
            <a:off x="3870449" y="3724876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Oval 1005">
            <a:extLst>
              <a:ext uri="{FF2B5EF4-FFF2-40B4-BE49-F238E27FC236}">
                <a16:creationId xmlns:a16="http://schemas.microsoft.com/office/drawing/2014/main" id="{1BD31207-7B8A-D320-26CF-C8B3E5532BBC}"/>
              </a:ext>
            </a:extLst>
          </p:cNvPr>
          <p:cNvSpPr>
            <a:spLocks noChangeAspect="1"/>
          </p:cNvSpPr>
          <p:nvPr/>
        </p:nvSpPr>
        <p:spPr>
          <a:xfrm>
            <a:off x="4865390" y="3533660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Oval 1006">
            <a:extLst>
              <a:ext uri="{FF2B5EF4-FFF2-40B4-BE49-F238E27FC236}">
                <a16:creationId xmlns:a16="http://schemas.microsoft.com/office/drawing/2014/main" id="{759078F5-69DB-FDB0-FCB3-20D1A424E46B}"/>
              </a:ext>
            </a:extLst>
          </p:cNvPr>
          <p:cNvSpPr>
            <a:spLocks noChangeAspect="1"/>
          </p:cNvSpPr>
          <p:nvPr/>
        </p:nvSpPr>
        <p:spPr>
          <a:xfrm>
            <a:off x="4865448" y="3724876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Oval 1007">
            <a:extLst>
              <a:ext uri="{FF2B5EF4-FFF2-40B4-BE49-F238E27FC236}">
                <a16:creationId xmlns:a16="http://schemas.microsoft.com/office/drawing/2014/main" id="{E1D9CE60-E8B3-58BC-474D-124EC5A015E2}"/>
              </a:ext>
            </a:extLst>
          </p:cNvPr>
          <p:cNvSpPr>
            <a:spLocks noChangeAspect="1"/>
          </p:cNvSpPr>
          <p:nvPr/>
        </p:nvSpPr>
        <p:spPr>
          <a:xfrm>
            <a:off x="2061574" y="3928927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Oval 1008">
            <a:extLst>
              <a:ext uri="{FF2B5EF4-FFF2-40B4-BE49-F238E27FC236}">
                <a16:creationId xmlns:a16="http://schemas.microsoft.com/office/drawing/2014/main" id="{5F84F3B5-1EB7-22EB-426E-59118F123BFE}"/>
              </a:ext>
            </a:extLst>
          </p:cNvPr>
          <p:cNvSpPr>
            <a:spLocks noChangeAspect="1"/>
          </p:cNvSpPr>
          <p:nvPr/>
        </p:nvSpPr>
        <p:spPr>
          <a:xfrm>
            <a:off x="2865204" y="3925858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0" name="Oval 1009">
            <a:extLst>
              <a:ext uri="{FF2B5EF4-FFF2-40B4-BE49-F238E27FC236}">
                <a16:creationId xmlns:a16="http://schemas.microsoft.com/office/drawing/2014/main" id="{62D5356F-BB80-BB00-D6E5-25233BD76460}"/>
              </a:ext>
            </a:extLst>
          </p:cNvPr>
          <p:cNvSpPr>
            <a:spLocks noChangeAspect="1"/>
          </p:cNvSpPr>
          <p:nvPr/>
        </p:nvSpPr>
        <p:spPr>
          <a:xfrm>
            <a:off x="3867460" y="3925858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Oval 1010">
            <a:extLst>
              <a:ext uri="{FF2B5EF4-FFF2-40B4-BE49-F238E27FC236}">
                <a16:creationId xmlns:a16="http://schemas.microsoft.com/office/drawing/2014/main" id="{1975F514-F9B6-2D26-C357-968EBE524250}"/>
              </a:ext>
            </a:extLst>
          </p:cNvPr>
          <p:cNvSpPr>
            <a:spLocks noChangeAspect="1"/>
          </p:cNvSpPr>
          <p:nvPr/>
        </p:nvSpPr>
        <p:spPr>
          <a:xfrm>
            <a:off x="1853932" y="4326113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Oval 1011">
            <a:extLst>
              <a:ext uri="{FF2B5EF4-FFF2-40B4-BE49-F238E27FC236}">
                <a16:creationId xmlns:a16="http://schemas.microsoft.com/office/drawing/2014/main" id="{CF974DE5-53CB-F84A-CE67-997920744B97}"/>
              </a:ext>
            </a:extLst>
          </p:cNvPr>
          <p:cNvSpPr>
            <a:spLocks noChangeAspect="1"/>
          </p:cNvSpPr>
          <p:nvPr/>
        </p:nvSpPr>
        <p:spPr>
          <a:xfrm>
            <a:off x="1650985" y="4430415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Oval 1012">
            <a:extLst>
              <a:ext uri="{FF2B5EF4-FFF2-40B4-BE49-F238E27FC236}">
                <a16:creationId xmlns:a16="http://schemas.microsoft.com/office/drawing/2014/main" id="{4E7B5D41-410E-137B-6DDE-71FA95089596}"/>
              </a:ext>
            </a:extLst>
          </p:cNvPr>
          <p:cNvSpPr>
            <a:spLocks noChangeAspect="1"/>
          </p:cNvSpPr>
          <p:nvPr/>
        </p:nvSpPr>
        <p:spPr>
          <a:xfrm>
            <a:off x="2053424" y="4430415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Oval 1013">
            <a:extLst>
              <a:ext uri="{FF2B5EF4-FFF2-40B4-BE49-F238E27FC236}">
                <a16:creationId xmlns:a16="http://schemas.microsoft.com/office/drawing/2014/main" id="{460F93C7-1228-D4F3-5CDC-731C16AF2DDA}"/>
              </a:ext>
            </a:extLst>
          </p:cNvPr>
          <p:cNvSpPr>
            <a:spLocks noChangeAspect="1"/>
          </p:cNvSpPr>
          <p:nvPr/>
        </p:nvSpPr>
        <p:spPr>
          <a:xfrm>
            <a:off x="1651046" y="4835131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5" name="Oval 1014">
            <a:extLst>
              <a:ext uri="{FF2B5EF4-FFF2-40B4-BE49-F238E27FC236}">
                <a16:creationId xmlns:a16="http://schemas.microsoft.com/office/drawing/2014/main" id="{FBCF4327-7951-703A-78F6-67E42749F4A0}"/>
              </a:ext>
            </a:extLst>
          </p:cNvPr>
          <p:cNvSpPr>
            <a:spLocks noChangeAspect="1"/>
          </p:cNvSpPr>
          <p:nvPr/>
        </p:nvSpPr>
        <p:spPr>
          <a:xfrm>
            <a:off x="2053485" y="4835131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6" name="Oval 1015">
            <a:extLst>
              <a:ext uri="{FF2B5EF4-FFF2-40B4-BE49-F238E27FC236}">
                <a16:creationId xmlns:a16="http://schemas.microsoft.com/office/drawing/2014/main" id="{EE7FCCAB-A5F8-7D07-FF5B-CA6B87F409C0}"/>
              </a:ext>
            </a:extLst>
          </p:cNvPr>
          <p:cNvSpPr>
            <a:spLocks noChangeAspect="1"/>
          </p:cNvSpPr>
          <p:nvPr/>
        </p:nvSpPr>
        <p:spPr>
          <a:xfrm>
            <a:off x="1555670" y="4632410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7" name="Oval 1016">
            <a:extLst>
              <a:ext uri="{FF2B5EF4-FFF2-40B4-BE49-F238E27FC236}">
                <a16:creationId xmlns:a16="http://schemas.microsoft.com/office/drawing/2014/main" id="{DCC9D504-F3EA-B2FA-45EF-C4AB52850511}"/>
              </a:ext>
            </a:extLst>
          </p:cNvPr>
          <p:cNvSpPr>
            <a:spLocks noChangeAspect="1"/>
          </p:cNvSpPr>
          <p:nvPr/>
        </p:nvSpPr>
        <p:spPr>
          <a:xfrm>
            <a:off x="2154955" y="4632410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8" name="Oval 1017">
            <a:extLst>
              <a:ext uri="{FF2B5EF4-FFF2-40B4-BE49-F238E27FC236}">
                <a16:creationId xmlns:a16="http://schemas.microsoft.com/office/drawing/2014/main" id="{D2A26A98-25BA-6939-1532-B80AE356D99D}"/>
              </a:ext>
            </a:extLst>
          </p:cNvPr>
          <p:cNvSpPr>
            <a:spLocks noChangeAspect="1"/>
          </p:cNvSpPr>
          <p:nvPr/>
        </p:nvSpPr>
        <p:spPr>
          <a:xfrm>
            <a:off x="1853295" y="4935332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Oval 1018">
            <a:extLst>
              <a:ext uri="{FF2B5EF4-FFF2-40B4-BE49-F238E27FC236}">
                <a16:creationId xmlns:a16="http://schemas.microsoft.com/office/drawing/2014/main" id="{00F5080B-0487-4B62-9289-F8E17247F6E0}"/>
              </a:ext>
            </a:extLst>
          </p:cNvPr>
          <p:cNvSpPr>
            <a:spLocks noChangeAspect="1"/>
          </p:cNvSpPr>
          <p:nvPr/>
        </p:nvSpPr>
        <p:spPr>
          <a:xfrm>
            <a:off x="2565269" y="4430415"/>
            <a:ext cx="127231" cy="1280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" name="Oval 1019">
            <a:extLst>
              <a:ext uri="{FF2B5EF4-FFF2-40B4-BE49-F238E27FC236}">
                <a16:creationId xmlns:a16="http://schemas.microsoft.com/office/drawing/2014/main" id="{DA879459-EF9D-8043-FE00-D77FB5DE83BA}"/>
              </a:ext>
            </a:extLst>
          </p:cNvPr>
          <p:cNvSpPr>
            <a:spLocks noChangeAspect="1"/>
          </p:cNvSpPr>
          <p:nvPr/>
        </p:nvSpPr>
        <p:spPr>
          <a:xfrm>
            <a:off x="2461894" y="4630330"/>
            <a:ext cx="127231" cy="1280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1" name="Oval 1020">
            <a:extLst>
              <a:ext uri="{FF2B5EF4-FFF2-40B4-BE49-F238E27FC236}">
                <a16:creationId xmlns:a16="http://schemas.microsoft.com/office/drawing/2014/main" id="{016E13C3-911E-8454-3130-CEA813BD253A}"/>
              </a:ext>
            </a:extLst>
          </p:cNvPr>
          <p:cNvSpPr>
            <a:spLocks noChangeAspect="1"/>
          </p:cNvSpPr>
          <p:nvPr/>
        </p:nvSpPr>
        <p:spPr>
          <a:xfrm>
            <a:off x="2560751" y="4834863"/>
            <a:ext cx="127231" cy="1280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3" name="Oval 1022">
            <a:extLst>
              <a:ext uri="{FF2B5EF4-FFF2-40B4-BE49-F238E27FC236}">
                <a16:creationId xmlns:a16="http://schemas.microsoft.com/office/drawing/2014/main" id="{662EE5B3-60BE-90E5-A9B8-18C50126D3C4}"/>
              </a:ext>
            </a:extLst>
          </p:cNvPr>
          <p:cNvSpPr>
            <a:spLocks noChangeAspect="1"/>
          </p:cNvSpPr>
          <p:nvPr/>
        </p:nvSpPr>
        <p:spPr>
          <a:xfrm>
            <a:off x="3460031" y="4426613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797BAB33-92F3-7302-DE87-8797E0D9DE4A}"/>
              </a:ext>
            </a:extLst>
          </p:cNvPr>
          <p:cNvSpPr>
            <a:spLocks noChangeAspect="1"/>
          </p:cNvSpPr>
          <p:nvPr/>
        </p:nvSpPr>
        <p:spPr>
          <a:xfrm>
            <a:off x="3463577" y="4628629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AA6EB7BD-A752-D515-E25B-4B2E04262539}"/>
              </a:ext>
            </a:extLst>
          </p:cNvPr>
          <p:cNvSpPr>
            <a:spLocks noChangeAspect="1"/>
          </p:cNvSpPr>
          <p:nvPr/>
        </p:nvSpPr>
        <p:spPr>
          <a:xfrm>
            <a:off x="3460033" y="4830648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92ACCAEA-541C-C783-6F27-7A4255A8D9AB}"/>
              </a:ext>
            </a:extLst>
          </p:cNvPr>
          <p:cNvSpPr>
            <a:spLocks noChangeAspect="1"/>
          </p:cNvSpPr>
          <p:nvPr/>
        </p:nvSpPr>
        <p:spPr>
          <a:xfrm>
            <a:off x="4064264" y="4325697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5F7858CE-4945-CAD3-DDEC-CAD1987E595A}"/>
              </a:ext>
            </a:extLst>
          </p:cNvPr>
          <p:cNvSpPr>
            <a:spLocks noChangeAspect="1"/>
          </p:cNvSpPr>
          <p:nvPr/>
        </p:nvSpPr>
        <p:spPr>
          <a:xfrm>
            <a:off x="4067810" y="4527713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75774D1B-6116-2320-6630-7735C36CD6D5}"/>
              </a:ext>
            </a:extLst>
          </p:cNvPr>
          <p:cNvSpPr>
            <a:spLocks noChangeAspect="1"/>
          </p:cNvSpPr>
          <p:nvPr/>
        </p:nvSpPr>
        <p:spPr>
          <a:xfrm>
            <a:off x="4064266" y="4729732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0DA7BB56-E26E-3DBD-9D43-5C93B9F374D7}"/>
              </a:ext>
            </a:extLst>
          </p:cNvPr>
          <p:cNvSpPr>
            <a:spLocks noChangeAspect="1"/>
          </p:cNvSpPr>
          <p:nvPr/>
        </p:nvSpPr>
        <p:spPr>
          <a:xfrm>
            <a:off x="4061277" y="4930714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DB5BE10A-E3A7-93F6-72D9-23F027E8D222}"/>
              </a:ext>
            </a:extLst>
          </p:cNvPr>
          <p:cNvSpPr>
            <a:spLocks noChangeAspect="1"/>
          </p:cNvSpPr>
          <p:nvPr/>
        </p:nvSpPr>
        <p:spPr>
          <a:xfrm>
            <a:off x="585189" y="1308342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BD1D0F26-0E17-58B8-AF36-6C70A690DBDA}"/>
              </a:ext>
            </a:extLst>
          </p:cNvPr>
          <p:cNvSpPr>
            <a:spLocks noChangeAspect="1"/>
          </p:cNvSpPr>
          <p:nvPr/>
        </p:nvSpPr>
        <p:spPr>
          <a:xfrm>
            <a:off x="585188" y="1511785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F35F0213-81D3-D04D-E91D-E1C0A4E2B087}"/>
              </a:ext>
            </a:extLst>
          </p:cNvPr>
          <p:cNvSpPr>
            <a:spLocks noChangeAspect="1"/>
          </p:cNvSpPr>
          <p:nvPr/>
        </p:nvSpPr>
        <p:spPr>
          <a:xfrm>
            <a:off x="585187" y="1712764"/>
            <a:ext cx="127231" cy="128016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3" name="Triangle 1032">
            <a:extLst>
              <a:ext uri="{FF2B5EF4-FFF2-40B4-BE49-F238E27FC236}">
                <a16:creationId xmlns:a16="http://schemas.microsoft.com/office/drawing/2014/main" id="{1C371C30-6FDB-DF09-8EB2-5863B69E42B9}"/>
              </a:ext>
            </a:extLst>
          </p:cNvPr>
          <p:cNvSpPr/>
          <p:nvPr/>
        </p:nvSpPr>
        <p:spPr>
          <a:xfrm>
            <a:off x="612226" y="1731045"/>
            <a:ext cx="73152" cy="73152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riangle 1033">
            <a:extLst>
              <a:ext uri="{FF2B5EF4-FFF2-40B4-BE49-F238E27FC236}">
                <a16:creationId xmlns:a16="http://schemas.microsoft.com/office/drawing/2014/main" id="{10590BA6-790B-F6D7-355E-A4778E79FFAE}"/>
              </a:ext>
            </a:extLst>
          </p:cNvPr>
          <p:cNvSpPr/>
          <p:nvPr/>
        </p:nvSpPr>
        <p:spPr>
          <a:xfrm>
            <a:off x="3896204" y="3336542"/>
            <a:ext cx="73152" cy="73152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riangle 1034">
            <a:extLst>
              <a:ext uri="{FF2B5EF4-FFF2-40B4-BE49-F238E27FC236}">
                <a16:creationId xmlns:a16="http://schemas.microsoft.com/office/drawing/2014/main" id="{FC10FEC6-5D6C-D04B-5519-F1EB108A7E48}"/>
              </a:ext>
            </a:extLst>
          </p:cNvPr>
          <p:cNvSpPr/>
          <p:nvPr/>
        </p:nvSpPr>
        <p:spPr>
          <a:xfrm>
            <a:off x="3901032" y="3540177"/>
            <a:ext cx="73152" cy="73152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Triangle 1035">
            <a:extLst>
              <a:ext uri="{FF2B5EF4-FFF2-40B4-BE49-F238E27FC236}">
                <a16:creationId xmlns:a16="http://schemas.microsoft.com/office/drawing/2014/main" id="{1012527F-CE88-6CA5-F76B-2DE09777469A}"/>
              </a:ext>
            </a:extLst>
          </p:cNvPr>
          <p:cNvSpPr/>
          <p:nvPr/>
        </p:nvSpPr>
        <p:spPr>
          <a:xfrm>
            <a:off x="3894499" y="3740308"/>
            <a:ext cx="73152" cy="73152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Triangle 1036">
            <a:extLst>
              <a:ext uri="{FF2B5EF4-FFF2-40B4-BE49-F238E27FC236}">
                <a16:creationId xmlns:a16="http://schemas.microsoft.com/office/drawing/2014/main" id="{3E55450A-7608-402F-29DB-046F0029081C}"/>
              </a:ext>
            </a:extLst>
          </p:cNvPr>
          <p:cNvSpPr/>
          <p:nvPr/>
        </p:nvSpPr>
        <p:spPr>
          <a:xfrm>
            <a:off x="3894499" y="3941244"/>
            <a:ext cx="73152" cy="73152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0EF34125-0E6C-CE48-9362-B80E587F91CC}"/>
              </a:ext>
            </a:extLst>
          </p:cNvPr>
          <p:cNvSpPr/>
          <p:nvPr/>
        </p:nvSpPr>
        <p:spPr>
          <a:xfrm>
            <a:off x="612226" y="1337006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9B32BB8B-BF65-AF4E-41B0-DA7631B2D379}"/>
              </a:ext>
            </a:extLst>
          </p:cNvPr>
          <p:cNvSpPr/>
          <p:nvPr/>
        </p:nvSpPr>
        <p:spPr>
          <a:xfrm>
            <a:off x="1877231" y="4353174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Oval 1039">
            <a:extLst>
              <a:ext uri="{FF2B5EF4-FFF2-40B4-BE49-F238E27FC236}">
                <a16:creationId xmlns:a16="http://schemas.microsoft.com/office/drawing/2014/main" id="{2A97B872-58AE-1E8B-1CA5-142B8C9422E3}"/>
              </a:ext>
            </a:extLst>
          </p:cNvPr>
          <p:cNvSpPr/>
          <p:nvPr/>
        </p:nvSpPr>
        <p:spPr>
          <a:xfrm>
            <a:off x="2080463" y="4457655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3A9795F0-6512-DE8E-9489-1EF1412E33BA}"/>
              </a:ext>
            </a:extLst>
          </p:cNvPr>
          <p:cNvSpPr/>
          <p:nvPr/>
        </p:nvSpPr>
        <p:spPr>
          <a:xfrm>
            <a:off x="2180655" y="4660517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 1041">
            <a:extLst>
              <a:ext uri="{FF2B5EF4-FFF2-40B4-BE49-F238E27FC236}">
                <a16:creationId xmlns:a16="http://schemas.microsoft.com/office/drawing/2014/main" id="{F0DC97B5-8413-47DC-7D38-282CE4556D31}"/>
              </a:ext>
            </a:extLst>
          </p:cNvPr>
          <p:cNvSpPr/>
          <p:nvPr/>
        </p:nvSpPr>
        <p:spPr>
          <a:xfrm>
            <a:off x="2080463" y="4863365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99C14E82-F95D-CB29-CC67-5521DD74EA3E}"/>
              </a:ext>
            </a:extLst>
          </p:cNvPr>
          <p:cNvSpPr/>
          <p:nvPr/>
        </p:nvSpPr>
        <p:spPr>
          <a:xfrm>
            <a:off x="1877231" y="4958664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8024EAF9-7EF3-3455-A31E-339DE99C88DA}"/>
              </a:ext>
            </a:extLst>
          </p:cNvPr>
          <p:cNvSpPr/>
          <p:nvPr/>
        </p:nvSpPr>
        <p:spPr>
          <a:xfrm>
            <a:off x="1673450" y="4862180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D9B16360-56F4-C401-902F-B337072F150F}"/>
              </a:ext>
            </a:extLst>
          </p:cNvPr>
          <p:cNvSpPr/>
          <p:nvPr/>
        </p:nvSpPr>
        <p:spPr>
          <a:xfrm>
            <a:off x="1577833" y="4659504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3017E154-00B4-8DB6-8FD6-44EF129525CD}"/>
              </a:ext>
            </a:extLst>
          </p:cNvPr>
          <p:cNvSpPr/>
          <p:nvPr/>
        </p:nvSpPr>
        <p:spPr>
          <a:xfrm>
            <a:off x="1678024" y="4453713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03E15710-B707-A3A9-232E-42A8F1E6DF2D}"/>
              </a:ext>
            </a:extLst>
          </p:cNvPr>
          <p:cNvSpPr/>
          <p:nvPr/>
        </p:nvSpPr>
        <p:spPr>
          <a:xfrm>
            <a:off x="2587790" y="4457945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4C709934-EB3B-F307-14B2-24DA95ADED01}"/>
              </a:ext>
            </a:extLst>
          </p:cNvPr>
          <p:cNvSpPr/>
          <p:nvPr/>
        </p:nvSpPr>
        <p:spPr>
          <a:xfrm>
            <a:off x="2488861" y="4659504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710F8092-DC24-D186-9832-F85257AE035A}"/>
              </a:ext>
            </a:extLst>
          </p:cNvPr>
          <p:cNvSpPr/>
          <p:nvPr/>
        </p:nvSpPr>
        <p:spPr>
          <a:xfrm>
            <a:off x="2589125" y="4863365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63F57E43-ACE2-D07E-D021-9296F7F7DC81}"/>
              </a:ext>
            </a:extLst>
          </p:cNvPr>
          <p:cNvSpPr/>
          <p:nvPr/>
        </p:nvSpPr>
        <p:spPr>
          <a:xfrm>
            <a:off x="3489390" y="4452132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45145DB0-6962-5012-7F60-B30BD4FA9266}"/>
              </a:ext>
            </a:extLst>
          </p:cNvPr>
          <p:cNvSpPr/>
          <p:nvPr/>
        </p:nvSpPr>
        <p:spPr>
          <a:xfrm>
            <a:off x="3489390" y="4659883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A36F0EC0-4D9E-C974-AA6A-A6F8414DE863}"/>
              </a:ext>
            </a:extLst>
          </p:cNvPr>
          <p:cNvSpPr/>
          <p:nvPr/>
        </p:nvSpPr>
        <p:spPr>
          <a:xfrm>
            <a:off x="3487205" y="4858080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6C4D860C-35CA-118C-6618-CAB320AF0442}"/>
              </a:ext>
            </a:extLst>
          </p:cNvPr>
          <p:cNvSpPr/>
          <p:nvPr/>
        </p:nvSpPr>
        <p:spPr>
          <a:xfrm>
            <a:off x="4088316" y="4958146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3B1C7EA4-A6DD-D236-97FA-0D8584B0E7FE}"/>
              </a:ext>
            </a:extLst>
          </p:cNvPr>
          <p:cNvSpPr/>
          <p:nvPr/>
        </p:nvSpPr>
        <p:spPr>
          <a:xfrm>
            <a:off x="4088316" y="4761711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50BA524E-1D14-07E7-5886-125218C05B5C}"/>
              </a:ext>
            </a:extLst>
          </p:cNvPr>
          <p:cNvSpPr/>
          <p:nvPr/>
        </p:nvSpPr>
        <p:spPr>
          <a:xfrm>
            <a:off x="4096950" y="4555760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3D20E95A-9AC8-C373-1FDC-C2BDDFD2AACC}"/>
              </a:ext>
            </a:extLst>
          </p:cNvPr>
          <p:cNvSpPr/>
          <p:nvPr/>
        </p:nvSpPr>
        <p:spPr>
          <a:xfrm>
            <a:off x="4093414" y="4350483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9EB52984-D7ED-783A-861B-6E0910F8B3A4}"/>
              </a:ext>
            </a:extLst>
          </p:cNvPr>
          <p:cNvSpPr>
            <a:spLocks noChangeAspect="1"/>
          </p:cNvSpPr>
          <p:nvPr/>
        </p:nvSpPr>
        <p:spPr>
          <a:xfrm>
            <a:off x="3060003" y="2120655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93DE5759-23ED-8CF7-3310-5EDF97CE8C61}"/>
              </a:ext>
            </a:extLst>
          </p:cNvPr>
          <p:cNvSpPr>
            <a:spLocks noChangeAspect="1"/>
          </p:cNvSpPr>
          <p:nvPr/>
        </p:nvSpPr>
        <p:spPr>
          <a:xfrm>
            <a:off x="3057567" y="1915796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5DF7385B-45BC-0653-1803-4A122509E124}"/>
              </a:ext>
            </a:extLst>
          </p:cNvPr>
          <p:cNvSpPr>
            <a:spLocks noChangeAspect="1"/>
          </p:cNvSpPr>
          <p:nvPr/>
        </p:nvSpPr>
        <p:spPr>
          <a:xfrm>
            <a:off x="3966707" y="1920167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9A4D2172-72CF-AAE4-8AA0-6F1C11B7296B}"/>
              </a:ext>
            </a:extLst>
          </p:cNvPr>
          <p:cNvSpPr>
            <a:spLocks noChangeAspect="1"/>
          </p:cNvSpPr>
          <p:nvPr/>
        </p:nvSpPr>
        <p:spPr>
          <a:xfrm>
            <a:off x="3969783" y="211918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2B5B78B9-AA1F-ED30-59C5-F0BF3FEF224F}"/>
              </a:ext>
            </a:extLst>
          </p:cNvPr>
          <p:cNvSpPr>
            <a:spLocks noChangeAspect="1"/>
          </p:cNvSpPr>
          <p:nvPr/>
        </p:nvSpPr>
        <p:spPr>
          <a:xfrm>
            <a:off x="4866513" y="1514542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Oval 1061">
            <a:extLst>
              <a:ext uri="{FF2B5EF4-FFF2-40B4-BE49-F238E27FC236}">
                <a16:creationId xmlns:a16="http://schemas.microsoft.com/office/drawing/2014/main" id="{9399B52F-BA80-8B67-BF78-40C2947CD83C}"/>
              </a:ext>
            </a:extLst>
          </p:cNvPr>
          <p:cNvSpPr>
            <a:spLocks noChangeAspect="1"/>
          </p:cNvSpPr>
          <p:nvPr/>
        </p:nvSpPr>
        <p:spPr>
          <a:xfrm>
            <a:off x="4869589" y="1713559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Oval 1062">
            <a:extLst>
              <a:ext uri="{FF2B5EF4-FFF2-40B4-BE49-F238E27FC236}">
                <a16:creationId xmlns:a16="http://schemas.microsoft.com/office/drawing/2014/main" id="{8DA0FB91-2B39-23AA-34DA-30F483CCD59F}"/>
              </a:ext>
            </a:extLst>
          </p:cNvPr>
          <p:cNvSpPr>
            <a:spLocks noChangeAspect="1"/>
          </p:cNvSpPr>
          <p:nvPr/>
        </p:nvSpPr>
        <p:spPr>
          <a:xfrm>
            <a:off x="5065325" y="1513747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00573DB5-8CC1-727F-7455-2DBCB6F3C25E}"/>
              </a:ext>
            </a:extLst>
          </p:cNvPr>
          <p:cNvSpPr>
            <a:spLocks noChangeAspect="1"/>
          </p:cNvSpPr>
          <p:nvPr/>
        </p:nvSpPr>
        <p:spPr>
          <a:xfrm>
            <a:off x="5068401" y="171276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>
            <a:extLst>
              <a:ext uri="{FF2B5EF4-FFF2-40B4-BE49-F238E27FC236}">
                <a16:creationId xmlns:a16="http://schemas.microsoft.com/office/drawing/2014/main" id="{DA06E408-37EA-D768-E880-3F9B5A2BA8A3}"/>
              </a:ext>
            </a:extLst>
          </p:cNvPr>
          <p:cNvSpPr>
            <a:spLocks noChangeAspect="1"/>
          </p:cNvSpPr>
          <p:nvPr/>
        </p:nvSpPr>
        <p:spPr>
          <a:xfrm>
            <a:off x="4862926" y="191962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 1065">
            <a:extLst>
              <a:ext uri="{FF2B5EF4-FFF2-40B4-BE49-F238E27FC236}">
                <a16:creationId xmlns:a16="http://schemas.microsoft.com/office/drawing/2014/main" id="{62BC6C63-A11E-1549-2BB0-95B4FAE214DE}"/>
              </a:ext>
            </a:extLst>
          </p:cNvPr>
          <p:cNvSpPr>
            <a:spLocks noChangeAspect="1"/>
          </p:cNvSpPr>
          <p:nvPr/>
        </p:nvSpPr>
        <p:spPr>
          <a:xfrm>
            <a:off x="4866002" y="2118637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78102651-1F76-6BB5-DC17-05D7C0DB6A86}"/>
              </a:ext>
            </a:extLst>
          </p:cNvPr>
          <p:cNvSpPr>
            <a:spLocks noChangeAspect="1"/>
          </p:cNvSpPr>
          <p:nvPr/>
        </p:nvSpPr>
        <p:spPr>
          <a:xfrm>
            <a:off x="5069517" y="1920167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>
            <a:extLst>
              <a:ext uri="{FF2B5EF4-FFF2-40B4-BE49-F238E27FC236}">
                <a16:creationId xmlns:a16="http://schemas.microsoft.com/office/drawing/2014/main" id="{21E20218-716E-92C5-DBC8-CDD89F4473B9}"/>
              </a:ext>
            </a:extLst>
          </p:cNvPr>
          <p:cNvSpPr>
            <a:spLocks noChangeAspect="1"/>
          </p:cNvSpPr>
          <p:nvPr/>
        </p:nvSpPr>
        <p:spPr>
          <a:xfrm>
            <a:off x="5072593" y="211918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 1068">
            <a:extLst>
              <a:ext uri="{FF2B5EF4-FFF2-40B4-BE49-F238E27FC236}">
                <a16:creationId xmlns:a16="http://schemas.microsoft.com/office/drawing/2014/main" id="{7AF59AEE-A8E6-B907-4E62-F765318360D9}"/>
              </a:ext>
            </a:extLst>
          </p:cNvPr>
          <p:cNvSpPr>
            <a:spLocks noChangeAspect="1"/>
          </p:cNvSpPr>
          <p:nvPr/>
        </p:nvSpPr>
        <p:spPr>
          <a:xfrm>
            <a:off x="5071944" y="3322806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 1069">
            <a:extLst>
              <a:ext uri="{FF2B5EF4-FFF2-40B4-BE49-F238E27FC236}">
                <a16:creationId xmlns:a16="http://schemas.microsoft.com/office/drawing/2014/main" id="{BA8677E6-24F0-1BDA-A6A5-85024CAC391F}"/>
              </a:ext>
            </a:extLst>
          </p:cNvPr>
          <p:cNvSpPr>
            <a:spLocks noChangeAspect="1"/>
          </p:cNvSpPr>
          <p:nvPr/>
        </p:nvSpPr>
        <p:spPr>
          <a:xfrm>
            <a:off x="5070471" y="3526372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>
            <a:extLst>
              <a:ext uri="{FF2B5EF4-FFF2-40B4-BE49-F238E27FC236}">
                <a16:creationId xmlns:a16="http://schemas.microsoft.com/office/drawing/2014/main" id="{8E6A26F5-9CDF-E0C8-3C68-A2FE49F3E1AD}"/>
              </a:ext>
            </a:extLst>
          </p:cNvPr>
          <p:cNvSpPr>
            <a:spLocks noChangeAspect="1"/>
          </p:cNvSpPr>
          <p:nvPr/>
        </p:nvSpPr>
        <p:spPr>
          <a:xfrm>
            <a:off x="5069874" y="3722292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Oval 1071">
            <a:extLst>
              <a:ext uri="{FF2B5EF4-FFF2-40B4-BE49-F238E27FC236}">
                <a16:creationId xmlns:a16="http://schemas.microsoft.com/office/drawing/2014/main" id="{E3492FAE-1FBB-D44A-EADD-228E679DEBAB}"/>
              </a:ext>
            </a:extLst>
          </p:cNvPr>
          <p:cNvSpPr>
            <a:spLocks noChangeAspect="1"/>
          </p:cNvSpPr>
          <p:nvPr/>
        </p:nvSpPr>
        <p:spPr>
          <a:xfrm>
            <a:off x="5068401" y="3925858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Oval 1072">
            <a:extLst>
              <a:ext uri="{FF2B5EF4-FFF2-40B4-BE49-F238E27FC236}">
                <a16:creationId xmlns:a16="http://schemas.microsoft.com/office/drawing/2014/main" id="{0713F629-EC34-36FE-F26D-880057F30F38}"/>
              </a:ext>
            </a:extLst>
          </p:cNvPr>
          <p:cNvSpPr>
            <a:spLocks noChangeAspect="1"/>
          </p:cNvSpPr>
          <p:nvPr/>
        </p:nvSpPr>
        <p:spPr>
          <a:xfrm>
            <a:off x="4070286" y="3322806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>
            <a:extLst>
              <a:ext uri="{FF2B5EF4-FFF2-40B4-BE49-F238E27FC236}">
                <a16:creationId xmlns:a16="http://schemas.microsoft.com/office/drawing/2014/main" id="{4A993843-CEFD-3827-9D0D-26A1397FCCCF}"/>
              </a:ext>
            </a:extLst>
          </p:cNvPr>
          <p:cNvSpPr>
            <a:spLocks noChangeAspect="1"/>
          </p:cNvSpPr>
          <p:nvPr/>
        </p:nvSpPr>
        <p:spPr>
          <a:xfrm>
            <a:off x="4068813" y="3526372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Oval 1074">
            <a:extLst>
              <a:ext uri="{FF2B5EF4-FFF2-40B4-BE49-F238E27FC236}">
                <a16:creationId xmlns:a16="http://schemas.microsoft.com/office/drawing/2014/main" id="{64517A1A-6C36-A652-F82B-2AA8D084D9B8}"/>
              </a:ext>
            </a:extLst>
          </p:cNvPr>
          <p:cNvSpPr>
            <a:spLocks noChangeAspect="1"/>
          </p:cNvSpPr>
          <p:nvPr/>
        </p:nvSpPr>
        <p:spPr>
          <a:xfrm>
            <a:off x="4067446" y="3725262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Oval 1075">
            <a:extLst>
              <a:ext uri="{FF2B5EF4-FFF2-40B4-BE49-F238E27FC236}">
                <a16:creationId xmlns:a16="http://schemas.microsoft.com/office/drawing/2014/main" id="{D71709FB-0454-7045-DE73-9ED423E6C6C3}"/>
              </a:ext>
            </a:extLst>
          </p:cNvPr>
          <p:cNvSpPr>
            <a:spLocks noChangeAspect="1"/>
          </p:cNvSpPr>
          <p:nvPr/>
        </p:nvSpPr>
        <p:spPr>
          <a:xfrm>
            <a:off x="4065973" y="3928828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Oval 1078">
            <a:extLst>
              <a:ext uri="{FF2B5EF4-FFF2-40B4-BE49-F238E27FC236}">
                <a16:creationId xmlns:a16="http://schemas.microsoft.com/office/drawing/2014/main" id="{6EC196D4-AB1A-0067-1834-05E948660A1E}"/>
              </a:ext>
            </a:extLst>
          </p:cNvPr>
          <p:cNvSpPr>
            <a:spLocks noChangeAspect="1"/>
          </p:cNvSpPr>
          <p:nvPr/>
        </p:nvSpPr>
        <p:spPr>
          <a:xfrm>
            <a:off x="3062770" y="3321712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>
            <a:extLst>
              <a:ext uri="{FF2B5EF4-FFF2-40B4-BE49-F238E27FC236}">
                <a16:creationId xmlns:a16="http://schemas.microsoft.com/office/drawing/2014/main" id="{FEDE0F4C-1C09-C54A-E5C9-450311D00B9D}"/>
              </a:ext>
            </a:extLst>
          </p:cNvPr>
          <p:cNvSpPr>
            <a:spLocks noChangeAspect="1"/>
          </p:cNvSpPr>
          <p:nvPr/>
        </p:nvSpPr>
        <p:spPr>
          <a:xfrm>
            <a:off x="3061297" y="3525278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707D3C6F-329D-935D-4B90-6CEB11D9C65A}"/>
              </a:ext>
            </a:extLst>
          </p:cNvPr>
          <p:cNvSpPr>
            <a:spLocks noChangeAspect="1"/>
          </p:cNvSpPr>
          <p:nvPr/>
        </p:nvSpPr>
        <p:spPr>
          <a:xfrm>
            <a:off x="3059930" y="3724168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8AC58692-3C01-8865-69C9-964A4E369185}"/>
              </a:ext>
            </a:extLst>
          </p:cNvPr>
          <p:cNvSpPr>
            <a:spLocks noChangeAspect="1"/>
          </p:cNvSpPr>
          <p:nvPr/>
        </p:nvSpPr>
        <p:spPr>
          <a:xfrm>
            <a:off x="3058457" y="392773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Oval 1083">
            <a:extLst>
              <a:ext uri="{FF2B5EF4-FFF2-40B4-BE49-F238E27FC236}">
                <a16:creationId xmlns:a16="http://schemas.microsoft.com/office/drawing/2014/main" id="{616090E0-8E9B-DF2A-A700-72AD272DFE7D}"/>
              </a:ext>
            </a:extLst>
          </p:cNvPr>
          <p:cNvSpPr>
            <a:spLocks noChangeAspect="1"/>
          </p:cNvSpPr>
          <p:nvPr/>
        </p:nvSpPr>
        <p:spPr>
          <a:xfrm>
            <a:off x="3668153" y="453168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Oval 1084">
            <a:extLst>
              <a:ext uri="{FF2B5EF4-FFF2-40B4-BE49-F238E27FC236}">
                <a16:creationId xmlns:a16="http://schemas.microsoft.com/office/drawing/2014/main" id="{4F450F43-A338-67C3-2BD6-751ECB7C657A}"/>
              </a:ext>
            </a:extLst>
          </p:cNvPr>
          <p:cNvSpPr>
            <a:spLocks noChangeAspect="1"/>
          </p:cNvSpPr>
          <p:nvPr/>
        </p:nvSpPr>
        <p:spPr>
          <a:xfrm>
            <a:off x="3666786" y="473057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>
            <a:extLst>
              <a:ext uri="{FF2B5EF4-FFF2-40B4-BE49-F238E27FC236}">
                <a16:creationId xmlns:a16="http://schemas.microsoft.com/office/drawing/2014/main" id="{D1142BD9-680F-E076-13E1-F2009444CE2E}"/>
              </a:ext>
            </a:extLst>
          </p:cNvPr>
          <p:cNvSpPr>
            <a:spLocks noChangeAspect="1"/>
          </p:cNvSpPr>
          <p:nvPr/>
        </p:nvSpPr>
        <p:spPr>
          <a:xfrm>
            <a:off x="3665313" y="493414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Oval 1087">
            <a:extLst>
              <a:ext uri="{FF2B5EF4-FFF2-40B4-BE49-F238E27FC236}">
                <a16:creationId xmlns:a16="http://schemas.microsoft.com/office/drawing/2014/main" id="{6731D045-EFD8-976E-5CB2-E827EA7F9719}"/>
              </a:ext>
            </a:extLst>
          </p:cNvPr>
          <p:cNvSpPr>
            <a:spLocks noChangeAspect="1"/>
          </p:cNvSpPr>
          <p:nvPr/>
        </p:nvSpPr>
        <p:spPr>
          <a:xfrm>
            <a:off x="2256975" y="3527951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>
            <a:extLst>
              <a:ext uri="{FF2B5EF4-FFF2-40B4-BE49-F238E27FC236}">
                <a16:creationId xmlns:a16="http://schemas.microsoft.com/office/drawing/2014/main" id="{F2F1E7E2-7AEF-80BE-C977-9C5B6E21F2BA}"/>
              </a:ext>
            </a:extLst>
          </p:cNvPr>
          <p:cNvSpPr>
            <a:spLocks noChangeAspect="1"/>
          </p:cNvSpPr>
          <p:nvPr/>
        </p:nvSpPr>
        <p:spPr>
          <a:xfrm>
            <a:off x="2255608" y="3726841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Oval 1090">
            <a:extLst>
              <a:ext uri="{FF2B5EF4-FFF2-40B4-BE49-F238E27FC236}">
                <a16:creationId xmlns:a16="http://schemas.microsoft.com/office/drawing/2014/main" id="{C04E08A6-0D3B-27F5-C0E5-6DE56A27141A}"/>
              </a:ext>
            </a:extLst>
          </p:cNvPr>
          <p:cNvSpPr>
            <a:spLocks noChangeAspect="1"/>
          </p:cNvSpPr>
          <p:nvPr/>
        </p:nvSpPr>
        <p:spPr>
          <a:xfrm>
            <a:off x="582786" y="1911823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Oval 1091">
            <a:extLst>
              <a:ext uri="{FF2B5EF4-FFF2-40B4-BE49-F238E27FC236}">
                <a16:creationId xmlns:a16="http://schemas.microsoft.com/office/drawing/2014/main" id="{15820C2C-2FA4-8839-89A0-B8CE13606255}"/>
              </a:ext>
            </a:extLst>
          </p:cNvPr>
          <p:cNvSpPr>
            <a:spLocks noChangeAspect="1"/>
          </p:cNvSpPr>
          <p:nvPr/>
        </p:nvSpPr>
        <p:spPr>
          <a:xfrm>
            <a:off x="581313" y="2115389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Oval 1092">
            <a:extLst>
              <a:ext uri="{FF2B5EF4-FFF2-40B4-BE49-F238E27FC236}">
                <a16:creationId xmlns:a16="http://schemas.microsoft.com/office/drawing/2014/main" id="{7912A911-AB83-B82A-B085-A864FD2AEF31}"/>
              </a:ext>
            </a:extLst>
          </p:cNvPr>
          <p:cNvSpPr>
            <a:spLocks noChangeAspect="1"/>
          </p:cNvSpPr>
          <p:nvPr/>
        </p:nvSpPr>
        <p:spPr>
          <a:xfrm>
            <a:off x="579946" y="2314279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Oval 1094">
            <a:extLst>
              <a:ext uri="{FF2B5EF4-FFF2-40B4-BE49-F238E27FC236}">
                <a16:creationId xmlns:a16="http://schemas.microsoft.com/office/drawing/2014/main" id="{6D861D68-B895-AAD1-39AB-5CAF7BB0A93F}"/>
              </a:ext>
            </a:extLst>
          </p:cNvPr>
          <p:cNvSpPr>
            <a:spLocks noChangeAspect="1"/>
          </p:cNvSpPr>
          <p:nvPr/>
        </p:nvSpPr>
        <p:spPr>
          <a:xfrm>
            <a:off x="4470457" y="433110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 1095">
            <a:extLst>
              <a:ext uri="{FF2B5EF4-FFF2-40B4-BE49-F238E27FC236}">
                <a16:creationId xmlns:a16="http://schemas.microsoft.com/office/drawing/2014/main" id="{56E24CBC-252E-6968-04D7-F764B3911D41}"/>
              </a:ext>
            </a:extLst>
          </p:cNvPr>
          <p:cNvSpPr>
            <a:spLocks noChangeAspect="1"/>
          </p:cNvSpPr>
          <p:nvPr/>
        </p:nvSpPr>
        <p:spPr>
          <a:xfrm>
            <a:off x="4468984" y="453467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 1096">
            <a:extLst>
              <a:ext uri="{FF2B5EF4-FFF2-40B4-BE49-F238E27FC236}">
                <a16:creationId xmlns:a16="http://schemas.microsoft.com/office/drawing/2014/main" id="{88B20EFB-2E3E-777F-DCCE-81E2C710FFF6}"/>
              </a:ext>
            </a:extLst>
          </p:cNvPr>
          <p:cNvSpPr>
            <a:spLocks noChangeAspect="1"/>
          </p:cNvSpPr>
          <p:nvPr/>
        </p:nvSpPr>
        <p:spPr>
          <a:xfrm>
            <a:off x="4467617" y="473356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3049726B-D0B4-0E4F-5690-6B4CAF3F7F7F}"/>
              </a:ext>
            </a:extLst>
          </p:cNvPr>
          <p:cNvSpPr>
            <a:spLocks noChangeAspect="1"/>
          </p:cNvSpPr>
          <p:nvPr/>
        </p:nvSpPr>
        <p:spPr>
          <a:xfrm>
            <a:off x="4466144" y="4937126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Oval 1098">
            <a:extLst>
              <a:ext uri="{FF2B5EF4-FFF2-40B4-BE49-F238E27FC236}">
                <a16:creationId xmlns:a16="http://schemas.microsoft.com/office/drawing/2014/main" id="{493CB34F-B528-50CB-F21F-0E913153D182}"/>
              </a:ext>
            </a:extLst>
          </p:cNvPr>
          <p:cNvSpPr>
            <a:spLocks noChangeAspect="1"/>
          </p:cNvSpPr>
          <p:nvPr/>
        </p:nvSpPr>
        <p:spPr>
          <a:xfrm>
            <a:off x="4869407" y="433110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Oval 1099">
            <a:extLst>
              <a:ext uri="{FF2B5EF4-FFF2-40B4-BE49-F238E27FC236}">
                <a16:creationId xmlns:a16="http://schemas.microsoft.com/office/drawing/2014/main" id="{E352A38F-6421-2A37-F1A8-9D8DB809BFF4}"/>
              </a:ext>
            </a:extLst>
          </p:cNvPr>
          <p:cNvSpPr>
            <a:spLocks noChangeAspect="1"/>
          </p:cNvSpPr>
          <p:nvPr/>
        </p:nvSpPr>
        <p:spPr>
          <a:xfrm>
            <a:off x="4867934" y="453467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Oval 1100">
            <a:extLst>
              <a:ext uri="{FF2B5EF4-FFF2-40B4-BE49-F238E27FC236}">
                <a16:creationId xmlns:a16="http://schemas.microsoft.com/office/drawing/2014/main" id="{AC568608-18B2-AAC2-6A9E-A80071257D7E}"/>
              </a:ext>
            </a:extLst>
          </p:cNvPr>
          <p:cNvSpPr>
            <a:spLocks noChangeAspect="1"/>
          </p:cNvSpPr>
          <p:nvPr/>
        </p:nvSpPr>
        <p:spPr>
          <a:xfrm>
            <a:off x="4866567" y="473356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Oval 1101">
            <a:extLst>
              <a:ext uri="{FF2B5EF4-FFF2-40B4-BE49-F238E27FC236}">
                <a16:creationId xmlns:a16="http://schemas.microsoft.com/office/drawing/2014/main" id="{93C59C27-69F3-E6B4-030B-FE8CFFF5F688}"/>
              </a:ext>
            </a:extLst>
          </p:cNvPr>
          <p:cNvSpPr>
            <a:spLocks noChangeAspect="1"/>
          </p:cNvSpPr>
          <p:nvPr/>
        </p:nvSpPr>
        <p:spPr>
          <a:xfrm>
            <a:off x="4865094" y="4937126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Oval 1103">
            <a:extLst>
              <a:ext uri="{FF2B5EF4-FFF2-40B4-BE49-F238E27FC236}">
                <a16:creationId xmlns:a16="http://schemas.microsoft.com/office/drawing/2014/main" id="{CABDA134-8775-9C7B-220C-31C00C118249}"/>
              </a:ext>
            </a:extLst>
          </p:cNvPr>
          <p:cNvSpPr>
            <a:spLocks noChangeAspect="1"/>
          </p:cNvSpPr>
          <p:nvPr/>
        </p:nvSpPr>
        <p:spPr>
          <a:xfrm>
            <a:off x="4268911" y="453467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Oval 1104">
            <a:extLst>
              <a:ext uri="{FF2B5EF4-FFF2-40B4-BE49-F238E27FC236}">
                <a16:creationId xmlns:a16="http://schemas.microsoft.com/office/drawing/2014/main" id="{5B427CA3-17BB-29CA-E35F-8DB0DF83464E}"/>
              </a:ext>
            </a:extLst>
          </p:cNvPr>
          <p:cNvSpPr>
            <a:spLocks noChangeAspect="1"/>
          </p:cNvSpPr>
          <p:nvPr/>
        </p:nvSpPr>
        <p:spPr>
          <a:xfrm>
            <a:off x="4267544" y="473356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Oval 1108">
            <a:extLst>
              <a:ext uri="{FF2B5EF4-FFF2-40B4-BE49-F238E27FC236}">
                <a16:creationId xmlns:a16="http://schemas.microsoft.com/office/drawing/2014/main" id="{CC25348B-F5C1-A8F4-8765-BFA504AE59D6}"/>
              </a:ext>
            </a:extLst>
          </p:cNvPr>
          <p:cNvSpPr>
            <a:spLocks noChangeAspect="1"/>
          </p:cNvSpPr>
          <p:nvPr/>
        </p:nvSpPr>
        <p:spPr>
          <a:xfrm>
            <a:off x="4663697" y="452786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Oval 1109">
            <a:extLst>
              <a:ext uri="{FF2B5EF4-FFF2-40B4-BE49-F238E27FC236}">
                <a16:creationId xmlns:a16="http://schemas.microsoft.com/office/drawing/2014/main" id="{E9A61104-A645-0922-BEA7-1CE6775D6EC3}"/>
              </a:ext>
            </a:extLst>
          </p:cNvPr>
          <p:cNvSpPr>
            <a:spLocks noChangeAspect="1"/>
          </p:cNvSpPr>
          <p:nvPr/>
        </p:nvSpPr>
        <p:spPr>
          <a:xfrm>
            <a:off x="4662224" y="473143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Oval 1112">
            <a:extLst>
              <a:ext uri="{FF2B5EF4-FFF2-40B4-BE49-F238E27FC236}">
                <a16:creationId xmlns:a16="http://schemas.microsoft.com/office/drawing/2014/main" id="{B74B7CFC-62D3-30A8-A496-23B7AD84F282}"/>
              </a:ext>
            </a:extLst>
          </p:cNvPr>
          <p:cNvSpPr>
            <a:spLocks noChangeAspect="1"/>
          </p:cNvSpPr>
          <p:nvPr/>
        </p:nvSpPr>
        <p:spPr>
          <a:xfrm>
            <a:off x="5067542" y="4526166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Oval 1113">
            <a:extLst>
              <a:ext uri="{FF2B5EF4-FFF2-40B4-BE49-F238E27FC236}">
                <a16:creationId xmlns:a16="http://schemas.microsoft.com/office/drawing/2014/main" id="{A56F6892-57B3-2DE9-6E4C-0637BE9934DA}"/>
              </a:ext>
            </a:extLst>
          </p:cNvPr>
          <p:cNvSpPr>
            <a:spLocks noChangeAspect="1"/>
          </p:cNvSpPr>
          <p:nvPr/>
        </p:nvSpPr>
        <p:spPr>
          <a:xfrm>
            <a:off x="5066069" y="4729732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Oval 1114">
            <a:extLst>
              <a:ext uri="{FF2B5EF4-FFF2-40B4-BE49-F238E27FC236}">
                <a16:creationId xmlns:a16="http://schemas.microsoft.com/office/drawing/2014/main" id="{9D26E603-FD00-B94F-2013-9357B5BD5A11}"/>
              </a:ext>
            </a:extLst>
          </p:cNvPr>
          <p:cNvSpPr>
            <a:spLocks noChangeAspect="1"/>
          </p:cNvSpPr>
          <p:nvPr/>
        </p:nvSpPr>
        <p:spPr>
          <a:xfrm>
            <a:off x="947604" y="4331104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Oval 1115">
            <a:extLst>
              <a:ext uri="{FF2B5EF4-FFF2-40B4-BE49-F238E27FC236}">
                <a16:creationId xmlns:a16="http://schemas.microsoft.com/office/drawing/2014/main" id="{8D374A3B-FE72-95BF-9905-F924B0A96B21}"/>
              </a:ext>
            </a:extLst>
          </p:cNvPr>
          <p:cNvSpPr>
            <a:spLocks noChangeAspect="1"/>
          </p:cNvSpPr>
          <p:nvPr/>
        </p:nvSpPr>
        <p:spPr>
          <a:xfrm>
            <a:off x="746951" y="4429249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Oval 1116">
            <a:extLst>
              <a:ext uri="{FF2B5EF4-FFF2-40B4-BE49-F238E27FC236}">
                <a16:creationId xmlns:a16="http://schemas.microsoft.com/office/drawing/2014/main" id="{5C9D05C7-2D03-A4ED-215D-8623EB9049A7}"/>
              </a:ext>
            </a:extLst>
          </p:cNvPr>
          <p:cNvSpPr>
            <a:spLocks noChangeAspect="1"/>
          </p:cNvSpPr>
          <p:nvPr/>
        </p:nvSpPr>
        <p:spPr>
          <a:xfrm>
            <a:off x="745037" y="4833506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Oval 1117">
            <a:extLst>
              <a:ext uri="{FF2B5EF4-FFF2-40B4-BE49-F238E27FC236}">
                <a16:creationId xmlns:a16="http://schemas.microsoft.com/office/drawing/2014/main" id="{B8D2959E-651D-EFC5-7133-CE2EBEC56485}"/>
              </a:ext>
            </a:extLst>
          </p:cNvPr>
          <p:cNvSpPr>
            <a:spLocks noChangeAspect="1"/>
          </p:cNvSpPr>
          <p:nvPr/>
        </p:nvSpPr>
        <p:spPr>
          <a:xfrm>
            <a:off x="952389" y="4932577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Oval 1118">
            <a:extLst>
              <a:ext uri="{FF2B5EF4-FFF2-40B4-BE49-F238E27FC236}">
                <a16:creationId xmlns:a16="http://schemas.microsoft.com/office/drawing/2014/main" id="{9E2EB14C-2765-9434-F808-EF5278E60B93}"/>
              </a:ext>
            </a:extLst>
          </p:cNvPr>
          <p:cNvSpPr>
            <a:spLocks noChangeAspect="1"/>
          </p:cNvSpPr>
          <p:nvPr/>
        </p:nvSpPr>
        <p:spPr>
          <a:xfrm>
            <a:off x="649941" y="463033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Oval 1119">
            <a:extLst>
              <a:ext uri="{FF2B5EF4-FFF2-40B4-BE49-F238E27FC236}">
                <a16:creationId xmlns:a16="http://schemas.microsoft.com/office/drawing/2014/main" id="{B622944B-04BE-07D7-7A14-982D88B73554}"/>
              </a:ext>
            </a:extLst>
          </p:cNvPr>
          <p:cNvSpPr>
            <a:spLocks noChangeAspect="1"/>
          </p:cNvSpPr>
          <p:nvPr/>
        </p:nvSpPr>
        <p:spPr>
          <a:xfrm>
            <a:off x="1154208" y="4427696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Oval 1120">
            <a:extLst>
              <a:ext uri="{FF2B5EF4-FFF2-40B4-BE49-F238E27FC236}">
                <a16:creationId xmlns:a16="http://schemas.microsoft.com/office/drawing/2014/main" id="{AA3FCC17-5F0C-E324-1273-1A9123FB2EC7}"/>
              </a:ext>
            </a:extLst>
          </p:cNvPr>
          <p:cNvSpPr>
            <a:spLocks noChangeAspect="1"/>
          </p:cNvSpPr>
          <p:nvPr/>
        </p:nvSpPr>
        <p:spPr>
          <a:xfrm>
            <a:off x="1152294" y="4831953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Oval 1121">
            <a:extLst>
              <a:ext uri="{FF2B5EF4-FFF2-40B4-BE49-F238E27FC236}">
                <a16:creationId xmlns:a16="http://schemas.microsoft.com/office/drawing/2014/main" id="{436244B5-9A7F-C110-9A56-5D1352FF443F}"/>
              </a:ext>
            </a:extLst>
          </p:cNvPr>
          <p:cNvSpPr>
            <a:spLocks noChangeAspect="1"/>
          </p:cNvSpPr>
          <p:nvPr/>
        </p:nvSpPr>
        <p:spPr>
          <a:xfrm>
            <a:off x="1250607" y="4634150"/>
            <a:ext cx="127232" cy="128016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riangle 1128">
            <a:extLst>
              <a:ext uri="{FF2B5EF4-FFF2-40B4-BE49-F238E27FC236}">
                <a16:creationId xmlns:a16="http://schemas.microsoft.com/office/drawing/2014/main" id="{7A532751-8A84-0CDE-FE23-A640319F5555}"/>
              </a:ext>
            </a:extLst>
          </p:cNvPr>
          <p:cNvSpPr/>
          <p:nvPr/>
        </p:nvSpPr>
        <p:spPr>
          <a:xfrm>
            <a:off x="609908" y="2336548"/>
            <a:ext cx="73152" cy="73152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Oval 1129">
            <a:extLst>
              <a:ext uri="{FF2B5EF4-FFF2-40B4-BE49-F238E27FC236}">
                <a16:creationId xmlns:a16="http://schemas.microsoft.com/office/drawing/2014/main" id="{5AABDCBB-792D-CB9D-6F53-5E0F717B3B76}"/>
              </a:ext>
            </a:extLst>
          </p:cNvPr>
          <p:cNvSpPr/>
          <p:nvPr/>
        </p:nvSpPr>
        <p:spPr>
          <a:xfrm>
            <a:off x="609908" y="2140717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Oval 1132">
            <a:extLst>
              <a:ext uri="{FF2B5EF4-FFF2-40B4-BE49-F238E27FC236}">
                <a16:creationId xmlns:a16="http://schemas.microsoft.com/office/drawing/2014/main" id="{AB3686A8-9837-86D1-F127-657CB763E281}"/>
              </a:ext>
            </a:extLst>
          </p:cNvPr>
          <p:cNvSpPr/>
          <p:nvPr/>
        </p:nvSpPr>
        <p:spPr>
          <a:xfrm>
            <a:off x="3091450" y="3347046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C3EE9A51-54FF-7CDC-A2DD-BAC330140C7D}"/>
              </a:ext>
            </a:extLst>
          </p:cNvPr>
          <p:cNvSpPr/>
          <p:nvPr/>
        </p:nvSpPr>
        <p:spPr>
          <a:xfrm>
            <a:off x="3091450" y="3553518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Oval 1134">
            <a:extLst>
              <a:ext uri="{FF2B5EF4-FFF2-40B4-BE49-F238E27FC236}">
                <a16:creationId xmlns:a16="http://schemas.microsoft.com/office/drawing/2014/main" id="{4480C02D-4449-7C70-E48E-3E9F69A2EDD5}"/>
              </a:ext>
            </a:extLst>
          </p:cNvPr>
          <p:cNvSpPr/>
          <p:nvPr/>
        </p:nvSpPr>
        <p:spPr>
          <a:xfrm>
            <a:off x="3092397" y="3753938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Oval 1135">
            <a:extLst>
              <a:ext uri="{FF2B5EF4-FFF2-40B4-BE49-F238E27FC236}">
                <a16:creationId xmlns:a16="http://schemas.microsoft.com/office/drawing/2014/main" id="{E2B19C27-A41B-AB8B-ADF7-26155BE55145}"/>
              </a:ext>
            </a:extLst>
          </p:cNvPr>
          <p:cNvSpPr/>
          <p:nvPr/>
        </p:nvSpPr>
        <p:spPr>
          <a:xfrm>
            <a:off x="3087860" y="3953290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Oval 1136">
            <a:extLst>
              <a:ext uri="{FF2B5EF4-FFF2-40B4-BE49-F238E27FC236}">
                <a16:creationId xmlns:a16="http://schemas.microsoft.com/office/drawing/2014/main" id="{01FA1FCB-D4CD-6E60-5288-031CC30D8ED8}"/>
              </a:ext>
            </a:extLst>
          </p:cNvPr>
          <p:cNvSpPr/>
          <p:nvPr/>
        </p:nvSpPr>
        <p:spPr>
          <a:xfrm>
            <a:off x="983929" y="4355743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Oval 1137">
            <a:extLst>
              <a:ext uri="{FF2B5EF4-FFF2-40B4-BE49-F238E27FC236}">
                <a16:creationId xmlns:a16="http://schemas.microsoft.com/office/drawing/2014/main" id="{F264E48B-28A8-1AAD-2767-A9632A924C80}"/>
              </a:ext>
            </a:extLst>
          </p:cNvPr>
          <p:cNvSpPr/>
          <p:nvPr/>
        </p:nvSpPr>
        <p:spPr>
          <a:xfrm>
            <a:off x="976900" y="4958146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Oval 1138">
            <a:extLst>
              <a:ext uri="{FF2B5EF4-FFF2-40B4-BE49-F238E27FC236}">
                <a16:creationId xmlns:a16="http://schemas.microsoft.com/office/drawing/2014/main" id="{C2D532FE-0ED4-6090-B1C5-5FD7546AAE5A}"/>
              </a:ext>
            </a:extLst>
          </p:cNvPr>
          <p:cNvSpPr/>
          <p:nvPr/>
        </p:nvSpPr>
        <p:spPr>
          <a:xfrm>
            <a:off x="1183252" y="4857748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Oval 1139">
            <a:extLst>
              <a:ext uri="{FF2B5EF4-FFF2-40B4-BE49-F238E27FC236}">
                <a16:creationId xmlns:a16="http://schemas.microsoft.com/office/drawing/2014/main" id="{364DD712-DB31-6565-C610-E4AAFCF06FD9}"/>
              </a:ext>
            </a:extLst>
          </p:cNvPr>
          <p:cNvSpPr/>
          <p:nvPr/>
        </p:nvSpPr>
        <p:spPr>
          <a:xfrm>
            <a:off x="1281667" y="4660266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Oval 1140">
            <a:extLst>
              <a:ext uri="{FF2B5EF4-FFF2-40B4-BE49-F238E27FC236}">
                <a16:creationId xmlns:a16="http://schemas.microsoft.com/office/drawing/2014/main" id="{CE42D968-0C5C-F6F1-3022-1A5CCC603323}"/>
              </a:ext>
            </a:extLst>
          </p:cNvPr>
          <p:cNvSpPr/>
          <p:nvPr/>
        </p:nvSpPr>
        <p:spPr>
          <a:xfrm>
            <a:off x="1179334" y="4452132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Oval 1141">
            <a:extLst>
              <a:ext uri="{FF2B5EF4-FFF2-40B4-BE49-F238E27FC236}">
                <a16:creationId xmlns:a16="http://schemas.microsoft.com/office/drawing/2014/main" id="{73F89564-F028-8DB7-B09D-F6F9499CE878}"/>
              </a:ext>
            </a:extLst>
          </p:cNvPr>
          <p:cNvSpPr/>
          <p:nvPr/>
        </p:nvSpPr>
        <p:spPr>
          <a:xfrm>
            <a:off x="775266" y="4461644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Oval 1142">
            <a:extLst>
              <a:ext uri="{FF2B5EF4-FFF2-40B4-BE49-F238E27FC236}">
                <a16:creationId xmlns:a16="http://schemas.microsoft.com/office/drawing/2014/main" id="{90A9F22D-16FE-E5FA-14F1-17DFBEECAFFC}"/>
              </a:ext>
            </a:extLst>
          </p:cNvPr>
          <p:cNvSpPr/>
          <p:nvPr/>
        </p:nvSpPr>
        <p:spPr>
          <a:xfrm>
            <a:off x="676981" y="4656061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Oval 1143">
            <a:extLst>
              <a:ext uri="{FF2B5EF4-FFF2-40B4-BE49-F238E27FC236}">
                <a16:creationId xmlns:a16="http://schemas.microsoft.com/office/drawing/2014/main" id="{49B9F6AF-20A6-C02B-1E67-21B77C478233}"/>
              </a:ext>
            </a:extLst>
          </p:cNvPr>
          <p:cNvSpPr/>
          <p:nvPr/>
        </p:nvSpPr>
        <p:spPr>
          <a:xfrm>
            <a:off x="771276" y="4852418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5" name="Group 1154">
            <a:extLst>
              <a:ext uri="{FF2B5EF4-FFF2-40B4-BE49-F238E27FC236}">
                <a16:creationId xmlns:a16="http://schemas.microsoft.com/office/drawing/2014/main" id="{10FD0E96-E427-1DAF-9460-4CCA244BCC00}"/>
              </a:ext>
            </a:extLst>
          </p:cNvPr>
          <p:cNvGrpSpPr/>
          <p:nvPr/>
        </p:nvGrpSpPr>
        <p:grpSpPr>
          <a:xfrm>
            <a:off x="3669626" y="4328118"/>
            <a:ext cx="127232" cy="128016"/>
            <a:chOff x="3669626" y="4328118"/>
            <a:chExt cx="127232" cy="128016"/>
          </a:xfrm>
          <a:solidFill>
            <a:srgbClr val="C0504D"/>
          </a:solidFill>
        </p:grpSpPr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D17254C2-00F6-7F20-E160-8B8752F6D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9626" y="4328118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Oval 1144">
              <a:extLst>
                <a:ext uri="{FF2B5EF4-FFF2-40B4-BE49-F238E27FC236}">
                  <a16:creationId xmlns:a16="http://schemas.microsoft.com/office/drawing/2014/main" id="{85B6DE6C-1323-CF4B-DECB-4CEE0C8E2932}"/>
                </a:ext>
              </a:extLst>
            </p:cNvPr>
            <p:cNvSpPr/>
            <p:nvPr/>
          </p:nvSpPr>
          <p:spPr>
            <a:xfrm>
              <a:off x="3696466" y="4357263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6" name="Oval 1145">
            <a:extLst>
              <a:ext uri="{FF2B5EF4-FFF2-40B4-BE49-F238E27FC236}">
                <a16:creationId xmlns:a16="http://schemas.microsoft.com/office/drawing/2014/main" id="{7DE80DF6-31F8-1058-8D05-C68D4DE667B6}"/>
              </a:ext>
            </a:extLst>
          </p:cNvPr>
          <p:cNvSpPr/>
          <p:nvPr/>
        </p:nvSpPr>
        <p:spPr>
          <a:xfrm>
            <a:off x="3696466" y="4559258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Oval 1146">
            <a:extLst>
              <a:ext uri="{FF2B5EF4-FFF2-40B4-BE49-F238E27FC236}">
                <a16:creationId xmlns:a16="http://schemas.microsoft.com/office/drawing/2014/main" id="{165BB2ED-2573-A3FC-75C1-C28EEA21A924}"/>
              </a:ext>
            </a:extLst>
          </p:cNvPr>
          <p:cNvSpPr/>
          <p:nvPr/>
        </p:nvSpPr>
        <p:spPr>
          <a:xfrm>
            <a:off x="3696466" y="4760161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Oval 1147">
            <a:extLst>
              <a:ext uri="{FF2B5EF4-FFF2-40B4-BE49-F238E27FC236}">
                <a16:creationId xmlns:a16="http://schemas.microsoft.com/office/drawing/2014/main" id="{C9CC4AB9-4124-1654-0441-1A88AB804FC9}"/>
              </a:ext>
            </a:extLst>
          </p:cNvPr>
          <p:cNvSpPr/>
          <p:nvPr/>
        </p:nvSpPr>
        <p:spPr>
          <a:xfrm>
            <a:off x="3696466" y="4960731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Oval 1148">
            <a:extLst>
              <a:ext uri="{FF2B5EF4-FFF2-40B4-BE49-F238E27FC236}">
                <a16:creationId xmlns:a16="http://schemas.microsoft.com/office/drawing/2014/main" id="{A5C44C83-D26E-7ABF-5E86-B02034C8EEEB}"/>
              </a:ext>
            </a:extLst>
          </p:cNvPr>
          <p:cNvSpPr/>
          <p:nvPr/>
        </p:nvSpPr>
        <p:spPr>
          <a:xfrm>
            <a:off x="4294584" y="4554629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Oval 1149">
            <a:extLst>
              <a:ext uri="{FF2B5EF4-FFF2-40B4-BE49-F238E27FC236}">
                <a16:creationId xmlns:a16="http://schemas.microsoft.com/office/drawing/2014/main" id="{299445D0-5359-7876-4D35-B5F0981957CE}"/>
              </a:ext>
            </a:extLst>
          </p:cNvPr>
          <p:cNvSpPr/>
          <p:nvPr/>
        </p:nvSpPr>
        <p:spPr>
          <a:xfrm>
            <a:off x="4294584" y="4765771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Oval 1150">
            <a:extLst>
              <a:ext uri="{FF2B5EF4-FFF2-40B4-BE49-F238E27FC236}">
                <a16:creationId xmlns:a16="http://schemas.microsoft.com/office/drawing/2014/main" id="{36A33499-A43F-D76B-914B-D7CABAF775CA}"/>
              </a:ext>
            </a:extLst>
          </p:cNvPr>
          <p:cNvSpPr/>
          <p:nvPr/>
        </p:nvSpPr>
        <p:spPr>
          <a:xfrm>
            <a:off x="4694233" y="4552560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Oval 1151">
            <a:extLst>
              <a:ext uri="{FF2B5EF4-FFF2-40B4-BE49-F238E27FC236}">
                <a16:creationId xmlns:a16="http://schemas.microsoft.com/office/drawing/2014/main" id="{A646A206-3AB1-861D-EBAE-C3D0BE3A3675}"/>
              </a:ext>
            </a:extLst>
          </p:cNvPr>
          <p:cNvSpPr/>
          <p:nvPr/>
        </p:nvSpPr>
        <p:spPr>
          <a:xfrm>
            <a:off x="4694233" y="4756645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Oval 1152">
            <a:extLst>
              <a:ext uri="{FF2B5EF4-FFF2-40B4-BE49-F238E27FC236}">
                <a16:creationId xmlns:a16="http://schemas.microsoft.com/office/drawing/2014/main" id="{DD25067D-E343-9BA5-AFF3-02E63466E65B}"/>
              </a:ext>
            </a:extLst>
          </p:cNvPr>
          <p:cNvSpPr/>
          <p:nvPr/>
        </p:nvSpPr>
        <p:spPr>
          <a:xfrm>
            <a:off x="5096355" y="4557706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Oval 1153">
            <a:extLst>
              <a:ext uri="{FF2B5EF4-FFF2-40B4-BE49-F238E27FC236}">
                <a16:creationId xmlns:a16="http://schemas.microsoft.com/office/drawing/2014/main" id="{CCF0B249-7CC8-A6F5-0409-2E7EEF3A4631}"/>
              </a:ext>
            </a:extLst>
          </p:cNvPr>
          <p:cNvSpPr/>
          <p:nvPr/>
        </p:nvSpPr>
        <p:spPr>
          <a:xfrm>
            <a:off x="5096355" y="4761791"/>
            <a:ext cx="73152" cy="7315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4D11FDAA-4593-7794-4A80-A62CF1D0D48F}"/>
              </a:ext>
            </a:extLst>
          </p:cNvPr>
          <p:cNvGrpSpPr/>
          <p:nvPr/>
        </p:nvGrpSpPr>
        <p:grpSpPr>
          <a:xfrm>
            <a:off x="2760259" y="4325697"/>
            <a:ext cx="127232" cy="128016"/>
            <a:chOff x="3669626" y="4328118"/>
            <a:chExt cx="127232" cy="128016"/>
          </a:xfrm>
          <a:solidFill>
            <a:srgbClr val="C0504D"/>
          </a:solidFill>
        </p:grpSpPr>
        <p:sp>
          <p:nvSpPr>
            <p:cNvPr id="1157" name="Oval 1156">
              <a:extLst>
                <a:ext uri="{FF2B5EF4-FFF2-40B4-BE49-F238E27FC236}">
                  <a16:creationId xmlns:a16="http://schemas.microsoft.com/office/drawing/2014/main" id="{E5869E1F-2E75-E5BF-8D31-BA39C0B09D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9626" y="4328118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60DE44C0-AE25-D4E4-7C8F-D6B4DB3FBF7A}"/>
                </a:ext>
              </a:extLst>
            </p:cNvPr>
            <p:cNvSpPr/>
            <p:nvPr/>
          </p:nvSpPr>
          <p:spPr>
            <a:xfrm>
              <a:off x="3696466" y="4357263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9020C53A-65CE-DD53-A9CE-DA2B71EDE975}"/>
              </a:ext>
            </a:extLst>
          </p:cNvPr>
          <p:cNvGrpSpPr/>
          <p:nvPr/>
        </p:nvGrpSpPr>
        <p:grpSpPr>
          <a:xfrm>
            <a:off x="2962500" y="4431242"/>
            <a:ext cx="127232" cy="128016"/>
            <a:chOff x="3669626" y="4328118"/>
            <a:chExt cx="127232" cy="128016"/>
          </a:xfrm>
          <a:solidFill>
            <a:srgbClr val="C0504D"/>
          </a:solidFill>
        </p:grpSpPr>
        <p:sp>
          <p:nvSpPr>
            <p:cNvPr id="1160" name="Oval 1159">
              <a:extLst>
                <a:ext uri="{FF2B5EF4-FFF2-40B4-BE49-F238E27FC236}">
                  <a16:creationId xmlns:a16="http://schemas.microsoft.com/office/drawing/2014/main" id="{2D7EFC59-A432-5991-DF0E-A4CC44122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9626" y="4328118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Oval 1160">
              <a:extLst>
                <a:ext uri="{FF2B5EF4-FFF2-40B4-BE49-F238E27FC236}">
                  <a16:creationId xmlns:a16="http://schemas.microsoft.com/office/drawing/2014/main" id="{E02B59C8-F9C9-D2CD-C87A-30B1AC92884B}"/>
                </a:ext>
              </a:extLst>
            </p:cNvPr>
            <p:cNvSpPr/>
            <p:nvPr/>
          </p:nvSpPr>
          <p:spPr>
            <a:xfrm>
              <a:off x="3696466" y="4357263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42C1446D-CF6D-4D03-2847-6046F1CF7869}"/>
              </a:ext>
            </a:extLst>
          </p:cNvPr>
          <p:cNvGrpSpPr/>
          <p:nvPr/>
        </p:nvGrpSpPr>
        <p:grpSpPr>
          <a:xfrm>
            <a:off x="3061995" y="4629074"/>
            <a:ext cx="127232" cy="128016"/>
            <a:chOff x="3669626" y="4328118"/>
            <a:chExt cx="127232" cy="128016"/>
          </a:xfrm>
          <a:solidFill>
            <a:srgbClr val="C0504D"/>
          </a:solidFill>
        </p:grpSpPr>
        <p:sp>
          <p:nvSpPr>
            <p:cNvPr id="1163" name="Oval 1162">
              <a:extLst>
                <a:ext uri="{FF2B5EF4-FFF2-40B4-BE49-F238E27FC236}">
                  <a16:creationId xmlns:a16="http://schemas.microsoft.com/office/drawing/2014/main" id="{3ACBAC31-09CF-7B68-8E05-395109853B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9626" y="4328118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Oval 1163">
              <a:extLst>
                <a:ext uri="{FF2B5EF4-FFF2-40B4-BE49-F238E27FC236}">
                  <a16:creationId xmlns:a16="http://schemas.microsoft.com/office/drawing/2014/main" id="{0B0254A3-A106-7CFD-75B4-751C7B56C3E5}"/>
                </a:ext>
              </a:extLst>
            </p:cNvPr>
            <p:cNvSpPr/>
            <p:nvPr/>
          </p:nvSpPr>
          <p:spPr>
            <a:xfrm>
              <a:off x="3696466" y="4357263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9E13CDFF-4191-8004-12E7-DA273FA44D49}"/>
              </a:ext>
            </a:extLst>
          </p:cNvPr>
          <p:cNvGrpSpPr/>
          <p:nvPr/>
        </p:nvGrpSpPr>
        <p:grpSpPr>
          <a:xfrm>
            <a:off x="2962177" y="4829951"/>
            <a:ext cx="127232" cy="128016"/>
            <a:chOff x="3669626" y="4328118"/>
            <a:chExt cx="127232" cy="128016"/>
          </a:xfrm>
          <a:solidFill>
            <a:srgbClr val="C0504D"/>
          </a:solidFill>
        </p:grpSpPr>
        <p:sp>
          <p:nvSpPr>
            <p:cNvPr id="1166" name="Oval 1165">
              <a:extLst>
                <a:ext uri="{FF2B5EF4-FFF2-40B4-BE49-F238E27FC236}">
                  <a16:creationId xmlns:a16="http://schemas.microsoft.com/office/drawing/2014/main" id="{C6012275-9660-8A73-61BB-46BBD4BF2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9626" y="4328118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5CFE15BB-A456-E177-0A4B-A3AE872F12B8}"/>
                </a:ext>
              </a:extLst>
            </p:cNvPr>
            <p:cNvSpPr/>
            <p:nvPr/>
          </p:nvSpPr>
          <p:spPr>
            <a:xfrm>
              <a:off x="3696466" y="4357263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8521201C-71E2-947F-675E-F9AD9B41F08D}"/>
              </a:ext>
            </a:extLst>
          </p:cNvPr>
          <p:cNvGrpSpPr/>
          <p:nvPr/>
        </p:nvGrpSpPr>
        <p:grpSpPr>
          <a:xfrm>
            <a:off x="2761463" y="4930714"/>
            <a:ext cx="127232" cy="128016"/>
            <a:chOff x="3669626" y="4328118"/>
            <a:chExt cx="127232" cy="128016"/>
          </a:xfrm>
          <a:solidFill>
            <a:srgbClr val="C0504D"/>
          </a:solidFill>
        </p:grpSpPr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DC9DFCB8-A4CE-3F04-96E2-E4BDD2213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9626" y="4328118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E3A0B840-06A3-A6BE-DADC-2F0E11F7B81D}"/>
                </a:ext>
              </a:extLst>
            </p:cNvPr>
            <p:cNvSpPr/>
            <p:nvPr/>
          </p:nvSpPr>
          <p:spPr>
            <a:xfrm>
              <a:off x="3696466" y="4357263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1" name="Oval 1170">
            <a:extLst>
              <a:ext uri="{FF2B5EF4-FFF2-40B4-BE49-F238E27FC236}">
                <a16:creationId xmlns:a16="http://schemas.microsoft.com/office/drawing/2014/main" id="{5031325A-BDE6-70DA-35E9-B61D41F88FB5}"/>
              </a:ext>
            </a:extLst>
          </p:cNvPr>
          <p:cNvSpPr>
            <a:spLocks noChangeAspect="1"/>
          </p:cNvSpPr>
          <p:nvPr/>
        </p:nvSpPr>
        <p:spPr>
          <a:xfrm>
            <a:off x="582788" y="2508863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588DFD04-B1C9-BE1F-73FE-10F9575C9C5E}"/>
              </a:ext>
            </a:extLst>
          </p:cNvPr>
          <p:cNvGrpSpPr/>
          <p:nvPr/>
        </p:nvGrpSpPr>
        <p:grpSpPr>
          <a:xfrm>
            <a:off x="585186" y="2710147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173" name="Oval 1172">
              <a:extLst>
                <a:ext uri="{FF2B5EF4-FFF2-40B4-BE49-F238E27FC236}">
                  <a16:creationId xmlns:a16="http://schemas.microsoft.com/office/drawing/2014/main" id="{284542A0-31AF-C648-57C3-8F12605148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Oval 1173">
              <a:extLst>
                <a:ext uri="{FF2B5EF4-FFF2-40B4-BE49-F238E27FC236}">
                  <a16:creationId xmlns:a16="http://schemas.microsoft.com/office/drawing/2014/main" id="{345926EB-6425-199F-F153-574202B16123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5" name="Oval 1174">
            <a:extLst>
              <a:ext uri="{FF2B5EF4-FFF2-40B4-BE49-F238E27FC236}">
                <a16:creationId xmlns:a16="http://schemas.microsoft.com/office/drawing/2014/main" id="{F25DA38E-8833-7C61-A7D5-54CB6779D924}"/>
              </a:ext>
            </a:extLst>
          </p:cNvPr>
          <p:cNvSpPr>
            <a:spLocks noChangeAspect="1"/>
          </p:cNvSpPr>
          <p:nvPr/>
        </p:nvSpPr>
        <p:spPr>
          <a:xfrm>
            <a:off x="2360952" y="2013953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Oval 1175">
            <a:extLst>
              <a:ext uri="{FF2B5EF4-FFF2-40B4-BE49-F238E27FC236}">
                <a16:creationId xmlns:a16="http://schemas.microsoft.com/office/drawing/2014/main" id="{E2FC52A6-80D3-AE3E-1162-185FCCCBE223}"/>
              </a:ext>
            </a:extLst>
          </p:cNvPr>
          <p:cNvSpPr>
            <a:spLocks noChangeAspect="1"/>
          </p:cNvSpPr>
          <p:nvPr/>
        </p:nvSpPr>
        <p:spPr>
          <a:xfrm>
            <a:off x="3265075" y="2011975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Oval 1176">
            <a:extLst>
              <a:ext uri="{FF2B5EF4-FFF2-40B4-BE49-F238E27FC236}">
                <a16:creationId xmlns:a16="http://schemas.microsoft.com/office/drawing/2014/main" id="{92B8AB9D-D97F-39E9-DE81-8EB8E422F07B}"/>
              </a:ext>
            </a:extLst>
          </p:cNvPr>
          <p:cNvSpPr>
            <a:spLocks noChangeAspect="1"/>
          </p:cNvSpPr>
          <p:nvPr/>
        </p:nvSpPr>
        <p:spPr>
          <a:xfrm>
            <a:off x="4168728" y="2013953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Oval 1177">
            <a:extLst>
              <a:ext uri="{FF2B5EF4-FFF2-40B4-BE49-F238E27FC236}">
                <a16:creationId xmlns:a16="http://schemas.microsoft.com/office/drawing/2014/main" id="{DA8C67E1-24F2-855C-425D-43FED11BE641}"/>
              </a:ext>
            </a:extLst>
          </p:cNvPr>
          <p:cNvSpPr>
            <a:spLocks noChangeAspect="1"/>
          </p:cNvSpPr>
          <p:nvPr/>
        </p:nvSpPr>
        <p:spPr>
          <a:xfrm>
            <a:off x="5268816" y="1712064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Oval 1178">
            <a:extLst>
              <a:ext uri="{FF2B5EF4-FFF2-40B4-BE49-F238E27FC236}">
                <a16:creationId xmlns:a16="http://schemas.microsoft.com/office/drawing/2014/main" id="{6E901237-ECF8-CA68-EACB-B047FD93DC87}"/>
              </a:ext>
            </a:extLst>
          </p:cNvPr>
          <p:cNvSpPr>
            <a:spLocks noChangeAspect="1"/>
          </p:cNvSpPr>
          <p:nvPr/>
        </p:nvSpPr>
        <p:spPr>
          <a:xfrm>
            <a:off x="5268424" y="1912646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Oval 1179">
            <a:extLst>
              <a:ext uri="{FF2B5EF4-FFF2-40B4-BE49-F238E27FC236}">
                <a16:creationId xmlns:a16="http://schemas.microsoft.com/office/drawing/2014/main" id="{41E99BE0-8B63-93A4-F6D0-D73E8E2E67AD}"/>
              </a:ext>
            </a:extLst>
          </p:cNvPr>
          <p:cNvSpPr>
            <a:spLocks noChangeAspect="1"/>
          </p:cNvSpPr>
          <p:nvPr/>
        </p:nvSpPr>
        <p:spPr>
          <a:xfrm>
            <a:off x="5268816" y="2520451"/>
            <a:ext cx="127232" cy="12801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Oval 1180">
            <a:extLst>
              <a:ext uri="{FF2B5EF4-FFF2-40B4-BE49-F238E27FC236}">
                <a16:creationId xmlns:a16="http://schemas.microsoft.com/office/drawing/2014/main" id="{FF8B3579-6009-87BD-8CB2-01A6F43B7223}"/>
              </a:ext>
            </a:extLst>
          </p:cNvPr>
          <p:cNvSpPr>
            <a:spLocks noChangeAspect="1"/>
          </p:cNvSpPr>
          <p:nvPr/>
        </p:nvSpPr>
        <p:spPr>
          <a:xfrm>
            <a:off x="5268424" y="2721033"/>
            <a:ext cx="127232" cy="12801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99951BE5-FB32-2906-B166-B4D97227D1CB}"/>
              </a:ext>
            </a:extLst>
          </p:cNvPr>
          <p:cNvSpPr>
            <a:spLocks noChangeAspect="1"/>
          </p:cNvSpPr>
          <p:nvPr/>
        </p:nvSpPr>
        <p:spPr>
          <a:xfrm>
            <a:off x="3978372" y="2514237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Oval 1182">
            <a:extLst>
              <a:ext uri="{FF2B5EF4-FFF2-40B4-BE49-F238E27FC236}">
                <a16:creationId xmlns:a16="http://schemas.microsoft.com/office/drawing/2014/main" id="{1ABD7F59-44F3-5113-A415-671A8A6D09B4}"/>
              </a:ext>
            </a:extLst>
          </p:cNvPr>
          <p:cNvSpPr>
            <a:spLocks noChangeAspect="1"/>
          </p:cNvSpPr>
          <p:nvPr/>
        </p:nvSpPr>
        <p:spPr>
          <a:xfrm>
            <a:off x="3977980" y="2714819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4" name="Oval 1183">
            <a:extLst>
              <a:ext uri="{FF2B5EF4-FFF2-40B4-BE49-F238E27FC236}">
                <a16:creationId xmlns:a16="http://schemas.microsoft.com/office/drawing/2014/main" id="{1D829323-C9E1-DA80-0894-349505D97F7E}"/>
              </a:ext>
            </a:extLst>
          </p:cNvPr>
          <p:cNvSpPr>
            <a:spLocks noChangeAspect="1"/>
          </p:cNvSpPr>
          <p:nvPr/>
        </p:nvSpPr>
        <p:spPr>
          <a:xfrm>
            <a:off x="5271672" y="2922827"/>
            <a:ext cx="127232" cy="12801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Oval 1184">
            <a:extLst>
              <a:ext uri="{FF2B5EF4-FFF2-40B4-BE49-F238E27FC236}">
                <a16:creationId xmlns:a16="http://schemas.microsoft.com/office/drawing/2014/main" id="{EA658581-916D-4AFB-E51A-168629C30187}"/>
              </a:ext>
            </a:extLst>
          </p:cNvPr>
          <p:cNvSpPr>
            <a:spLocks noChangeAspect="1"/>
          </p:cNvSpPr>
          <p:nvPr/>
        </p:nvSpPr>
        <p:spPr>
          <a:xfrm>
            <a:off x="3975306" y="2922827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Oval 1185">
            <a:extLst>
              <a:ext uri="{FF2B5EF4-FFF2-40B4-BE49-F238E27FC236}">
                <a16:creationId xmlns:a16="http://schemas.microsoft.com/office/drawing/2014/main" id="{0A0595C6-FDB2-46C6-CAD8-4A5DC5BF668C}"/>
              </a:ext>
            </a:extLst>
          </p:cNvPr>
          <p:cNvSpPr>
            <a:spLocks noChangeAspect="1"/>
          </p:cNvSpPr>
          <p:nvPr/>
        </p:nvSpPr>
        <p:spPr>
          <a:xfrm>
            <a:off x="2662450" y="2514752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Oval 1186">
            <a:extLst>
              <a:ext uri="{FF2B5EF4-FFF2-40B4-BE49-F238E27FC236}">
                <a16:creationId xmlns:a16="http://schemas.microsoft.com/office/drawing/2014/main" id="{474AC2BD-9CB4-C6E9-C6D1-F26F9CDCB2CB}"/>
              </a:ext>
            </a:extLst>
          </p:cNvPr>
          <p:cNvSpPr>
            <a:spLocks noChangeAspect="1"/>
          </p:cNvSpPr>
          <p:nvPr/>
        </p:nvSpPr>
        <p:spPr>
          <a:xfrm>
            <a:off x="2662058" y="2715334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Oval 1187">
            <a:extLst>
              <a:ext uri="{FF2B5EF4-FFF2-40B4-BE49-F238E27FC236}">
                <a16:creationId xmlns:a16="http://schemas.microsoft.com/office/drawing/2014/main" id="{42D01B21-AD46-CB34-41F3-55875FAEA51F}"/>
              </a:ext>
            </a:extLst>
          </p:cNvPr>
          <p:cNvSpPr>
            <a:spLocks noChangeAspect="1"/>
          </p:cNvSpPr>
          <p:nvPr/>
        </p:nvSpPr>
        <p:spPr>
          <a:xfrm>
            <a:off x="2659384" y="2923342"/>
            <a:ext cx="127232" cy="128016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C66E1383-7817-687D-D696-0971CF35EE2F}"/>
              </a:ext>
            </a:extLst>
          </p:cNvPr>
          <p:cNvGrpSpPr/>
          <p:nvPr/>
        </p:nvGrpSpPr>
        <p:grpSpPr>
          <a:xfrm>
            <a:off x="2459300" y="3322380"/>
            <a:ext cx="127232" cy="128016"/>
            <a:chOff x="752451" y="2710147"/>
            <a:chExt cx="127232" cy="128016"/>
          </a:xfrm>
          <a:solidFill>
            <a:schemeClr val="accent6"/>
          </a:solidFill>
        </p:grpSpPr>
        <p:sp>
          <p:nvSpPr>
            <p:cNvPr id="1192" name="Oval 1191">
              <a:extLst>
                <a:ext uri="{FF2B5EF4-FFF2-40B4-BE49-F238E27FC236}">
                  <a16:creationId xmlns:a16="http://schemas.microsoft.com/office/drawing/2014/main" id="{CA5EC66E-E974-00EC-01BE-B42F0FD81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Oval 1192">
              <a:extLst>
                <a:ext uri="{FF2B5EF4-FFF2-40B4-BE49-F238E27FC236}">
                  <a16:creationId xmlns:a16="http://schemas.microsoft.com/office/drawing/2014/main" id="{3F5D4187-A577-0881-FE06-612BAA44D74A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0912A1BB-8B7E-934C-E1E3-DF7DAAC49758}"/>
              </a:ext>
            </a:extLst>
          </p:cNvPr>
          <p:cNvGrpSpPr/>
          <p:nvPr/>
        </p:nvGrpSpPr>
        <p:grpSpPr>
          <a:xfrm>
            <a:off x="2458938" y="3524487"/>
            <a:ext cx="127232" cy="128016"/>
            <a:chOff x="752451" y="2710147"/>
            <a:chExt cx="127232" cy="128016"/>
          </a:xfrm>
          <a:solidFill>
            <a:schemeClr val="accent6"/>
          </a:solidFill>
        </p:grpSpPr>
        <p:sp>
          <p:nvSpPr>
            <p:cNvPr id="1195" name="Oval 1194">
              <a:extLst>
                <a:ext uri="{FF2B5EF4-FFF2-40B4-BE49-F238E27FC236}">
                  <a16:creationId xmlns:a16="http://schemas.microsoft.com/office/drawing/2014/main" id="{C2173715-55BA-6A0D-6B51-EAC7D40C1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Oval 1195">
              <a:extLst>
                <a:ext uri="{FF2B5EF4-FFF2-40B4-BE49-F238E27FC236}">
                  <a16:creationId xmlns:a16="http://schemas.microsoft.com/office/drawing/2014/main" id="{351C0434-712C-E15B-2430-13A870B594C8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54A22B00-6131-C8B2-BCE6-DD6114D76713}"/>
              </a:ext>
            </a:extLst>
          </p:cNvPr>
          <p:cNvGrpSpPr/>
          <p:nvPr/>
        </p:nvGrpSpPr>
        <p:grpSpPr>
          <a:xfrm>
            <a:off x="2462402" y="3725756"/>
            <a:ext cx="127232" cy="128016"/>
            <a:chOff x="752451" y="2710147"/>
            <a:chExt cx="127232" cy="128016"/>
          </a:xfrm>
          <a:solidFill>
            <a:schemeClr val="accent6"/>
          </a:solidFill>
        </p:grpSpPr>
        <p:sp>
          <p:nvSpPr>
            <p:cNvPr id="1198" name="Oval 1197">
              <a:extLst>
                <a:ext uri="{FF2B5EF4-FFF2-40B4-BE49-F238E27FC236}">
                  <a16:creationId xmlns:a16="http://schemas.microsoft.com/office/drawing/2014/main" id="{1FBF115F-B6CC-0D8E-C60C-81597AB01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Oval 1198">
              <a:extLst>
                <a:ext uri="{FF2B5EF4-FFF2-40B4-BE49-F238E27FC236}">
                  <a16:creationId xmlns:a16="http://schemas.microsoft.com/office/drawing/2014/main" id="{326B7607-9A0B-2BC7-B73D-AD44B2021175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0" name="Group 1199">
            <a:extLst>
              <a:ext uri="{FF2B5EF4-FFF2-40B4-BE49-F238E27FC236}">
                <a16:creationId xmlns:a16="http://schemas.microsoft.com/office/drawing/2014/main" id="{CA259DF3-D6CE-C325-B85E-8C3D55D30A4F}"/>
              </a:ext>
            </a:extLst>
          </p:cNvPr>
          <p:cNvGrpSpPr/>
          <p:nvPr/>
        </p:nvGrpSpPr>
        <p:grpSpPr>
          <a:xfrm>
            <a:off x="2462402" y="3927025"/>
            <a:ext cx="127232" cy="128016"/>
            <a:chOff x="752451" y="2710147"/>
            <a:chExt cx="127232" cy="128016"/>
          </a:xfrm>
          <a:solidFill>
            <a:schemeClr val="accent6"/>
          </a:solidFill>
        </p:grpSpPr>
        <p:sp>
          <p:nvSpPr>
            <p:cNvPr id="1201" name="Oval 1200">
              <a:extLst>
                <a:ext uri="{FF2B5EF4-FFF2-40B4-BE49-F238E27FC236}">
                  <a16:creationId xmlns:a16="http://schemas.microsoft.com/office/drawing/2014/main" id="{30338164-DE7F-9D81-EDA1-1521EBD0B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Oval 1201">
              <a:extLst>
                <a:ext uri="{FF2B5EF4-FFF2-40B4-BE49-F238E27FC236}">
                  <a16:creationId xmlns:a16="http://schemas.microsoft.com/office/drawing/2014/main" id="{DB9B83E6-8D31-7FB9-5BB3-F36EE012C138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3" name="Group 1202">
            <a:extLst>
              <a:ext uri="{FF2B5EF4-FFF2-40B4-BE49-F238E27FC236}">
                <a16:creationId xmlns:a16="http://schemas.microsoft.com/office/drawing/2014/main" id="{361DDDDB-0A72-E08E-CF28-D91231A8FBA9}"/>
              </a:ext>
            </a:extLst>
          </p:cNvPr>
          <p:cNvGrpSpPr/>
          <p:nvPr/>
        </p:nvGrpSpPr>
        <p:grpSpPr>
          <a:xfrm>
            <a:off x="3262566" y="3320841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04" name="Oval 1203">
              <a:extLst>
                <a:ext uri="{FF2B5EF4-FFF2-40B4-BE49-F238E27FC236}">
                  <a16:creationId xmlns:a16="http://schemas.microsoft.com/office/drawing/2014/main" id="{3D0E4F84-EF7F-3943-3588-DD139FA8A3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Oval 1204">
              <a:extLst>
                <a:ext uri="{FF2B5EF4-FFF2-40B4-BE49-F238E27FC236}">
                  <a16:creationId xmlns:a16="http://schemas.microsoft.com/office/drawing/2014/main" id="{BAB95BD5-B17C-E07B-96C3-903CDA30695C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6" name="Group 1205">
            <a:extLst>
              <a:ext uri="{FF2B5EF4-FFF2-40B4-BE49-F238E27FC236}">
                <a16:creationId xmlns:a16="http://schemas.microsoft.com/office/drawing/2014/main" id="{20675C7F-2373-6265-7BA9-2F728D82BBC2}"/>
              </a:ext>
            </a:extLst>
          </p:cNvPr>
          <p:cNvGrpSpPr/>
          <p:nvPr/>
        </p:nvGrpSpPr>
        <p:grpSpPr>
          <a:xfrm>
            <a:off x="3262204" y="3522948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07" name="Oval 1206">
              <a:extLst>
                <a:ext uri="{FF2B5EF4-FFF2-40B4-BE49-F238E27FC236}">
                  <a16:creationId xmlns:a16="http://schemas.microsoft.com/office/drawing/2014/main" id="{A5405C2B-D3EC-2C84-A76D-63BD771669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Oval 1207">
              <a:extLst>
                <a:ext uri="{FF2B5EF4-FFF2-40B4-BE49-F238E27FC236}">
                  <a16:creationId xmlns:a16="http://schemas.microsoft.com/office/drawing/2014/main" id="{2A23FD38-D8DE-F05B-AC50-E625B436FD80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E1F1C85F-201A-2BB6-472E-A0217A73D0F4}"/>
              </a:ext>
            </a:extLst>
          </p:cNvPr>
          <p:cNvGrpSpPr/>
          <p:nvPr/>
        </p:nvGrpSpPr>
        <p:grpSpPr>
          <a:xfrm>
            <a:off x="3265668" y="3724217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10" name="Oval 1209">
              <a:extLst>
                <a:ext uri="{FF2B5EF4-FFF2-40B4-BE49-F238E27FC236}">
                  <a16:creationId xmlns:a16="http://schemas.microsoft.com/office/drawing/2014/main" id="{64189B8F-0069-4245-FC0E-C4FD68209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Oval 1210">
              <a:extLst>
                <a:ext uri="{FF2B5EF4-FFF2-40B4-BE49-F238E27FC236}">
                  <a16:creationId xmlns:a16="http://schemas.microsoft.com/office/drawing/2014/main" id="{32163B46-DD03-C71E-492B-5CC17D05D0C0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2" name="Group 1211">
            <a:extLst>
              <a:ext uri="{FF2B5EF4-FFF2-40B4-BE49-F238E27FC236}">
                <a16:creationId xmlns:a16="http://schemas.microsoft.com/office/drawing/2014/main" id="{688AF404-274F-A3E6-FA93-01A30013C6B7}"/>
              </a:ext>
            </a:extLst>
          </p:cNvPr>
          <p:cNvGrpSpPr/>
          <p:nvPr/>
        </p:nvGrpSpPr>
        <p:grpSpPr>
          <a:xfrm>
            <a:off x="3265668" y="3925486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13" name="Oval 1212">
              <a:extLst>
                <a:ext uri="{FF2B5EF4-FFF2-40B4-BE49-F238E27FC236}">
                  <a16:creationId xmlns:a16="http://schemas.microsoft.com/office/drawing/2014/main" id="{8B9E7E1E-BD44-CDDD-7CE0-13946EAEA3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Oval 1213">
              <a:extLst>
                <a:ext uri="{FF2B5EF4-FFF2-40B4-BE49-F238E27FC236}">
                  <a16:creationId xmlns:a16="http://schemas.microsoft.com/office/drawing/2014/main" id="{2F34733A-15AD-CA68-D031-04E4331ACF19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C206CEC-7AF2-CE93-D6CC-7DD47E02AF36}"/>
              </a:ext>
            </a:extLst>
          </p:cNvPr>
          <p:cNvGrpSpPr/>
          <p:nvPr/>
        </p:nvGrpSpPr>
        <p:grpSpPr>
          <a:xfrm>
            <a:off x="4270083" y="3320965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16" name="Oval 1215">
              <a:extLst>
                <a:ext uri="{FF2B5EF4-FFF2-40B4-BE49-F238E27FC236}">
                  <a16:creationId xmlns:a16="http://schemas.microsoft.com/office/drawing/2014/main" id="{7D64DC6F-2A00-31A4-8FD6-6690F417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Oval 1216">
              <a:extLst>
                <a:ext uri="{FF2B5EF4-FFF2-40B4-BE49-F238E27FC236}">
                  <a16:creationId xmlns:a16="http://schemas.microsoft.com/office/drawing/2014/main" id="{62C861A9-FB93-DE68-9C1B-D67AD1F8CC84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9AF5A0A1-91D5-E427-CFD4-EA7DD916A208}"/>
              </a:ext>
            </a:extLst>
          </p:cNvPr>
          <p:cNvGrpSpPr/>
          <p:nvPr/>
        </p:nvGrpSpPr>
        <p:grpSpPr>
          <a:xfrm>
            <a:off x="4269721" y="3523072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19" name="Oval 1218">
              <a:extLst>
                <a:ext uri="{FF2B5EF4-FFF2-40B4-BE49-F238E27FC236}">
                  <a16:creationId xmlns:a16="http://schemas.microsoft.com/office/drawing/2014/main" id="{790B25E7-D1A3-D569-0228-8E21CA6F0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Oval 1219">
              <a:extLst>
                <a:ext uri="{FF2B5EF4-FFF2-40B4-BE49-F238E27FC236}">
                  <a16:creationId xmlns:a16="http://schemas.microsoft.com/office/drawing/2014/main" id="{274CEB5E-F276-A59F-D96B-78840E5C7B82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FA5CB9EC-6F8D-4554-4F0D-66D7319F011C}"/>
              </a:ext>
            </a:extLst>
          </p:cNvPr>
          <p:cNvGrpSpPr/>
          <p:nvPr/>
        </p:nvGrpSpPr>
        <p:grpSpPr>
          <a:xfrm>
            <a:off x="4273185" y="3724341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22" name="Oval 1221">
              <a:extLst>
                <a:ext uri="{FF2B5EF4-FFF2-40B4-BE49-F238E27FC236}">
                  <a16:creationId xmlns:a16="http://schemas.microsoft.com/office/drawing/2014/main" id="{20C20273-9E54-5DC7-B56A-4300CB9E47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Oval 1222">
              <a:extLst>
                <a:ext uri="{FF2B5EF4-FFF2-40B4-BE49-F238E27FC236}">
                  <a16:creationId xmlns:a16="http://schemas.microsoft.com/office/drawing/2014/main" id="{830B0607-D8AD-66A5-C6AD-A39BE5B4F5F6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DBE2F7D7-58A0-8B46-E02E-0DE3986198DF}"/>
              </a:ext>
            </a:extLst>
          </p:cNvPr>
          <p:cNvGrpSpPr/>
          <p:nvPr/>
        </p:nvGrpSpPr>
        <p:grpSpPr>
          <a:xfrm>
            <a:off x="4273185" y="3925610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25" name="Oval 1224">
              <a:extLst>
                <a:ext uri="{FF2B5EF4-FFF2-40B4-BE49-F238E27FC236}">
                  <a16:creationId xmlns:a16="http://schemas.microsoft.com/office/drawing/2014/main" id="{A0ACB5A3-6CDB-DE86-472D-7AD775CB1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Oval 1225">
              <a:extLst>
                <a:ext uri="{FF2B5EF4-FFF2-40B4-BE49-F238E27FC236}">
                  <a16:creationId xmlns:a16="http://schemas.microsoft.com/office/drawing/2014/main" id="{AE18502C-9378-E010-CD15-630D84C32106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3" name="Group 1232">
            <a:extLst>
              <a:ext uri="{FF2B5EF4-FFF2-40B4-BE49-F238E27FC236}">
                <a16:creationId xmlns:a16="http://schemas.microsoft.com/office/drawing/2014/main" id="{FE7C81B5-D912-44F8-9F0E-BB0F81B1EEF2}"/>
              </a:ext>
            </a:extLst>
          </p:cNvPr>
          <p:cNvGrpSpPr/>
          <p:nvPr/>
        </p:nvGrpSpPr>
        <p:grpSpPr>
          <a:xfrm>
            <a:off x="5273839" y="3523601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34" name="Oval 1233">
              <a:extLst>
                <a:ext uri="{FF2B5EF4-FFF2-40B4-BE49-F238E27FC236}">
                  <a16:creationId xmlns:a16="http://schemas.microsoft.com/office/drawing/2014/main" id="{50CA6AC0-41EE-3E89-5A8F-74F381D781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Oval 1234">
              <a:extLst>
                <a:ext uri="{FF2B5EF4-FFF2-40B4-BE49-F238E27FC236}">
                  <a16:creationId xmlns:a16="http://schemas.microsoft.com/office/drawing/2014/main" id="{5A60B531-ADBA-DDEF-7410-16962F3F426D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6" name="Group 1235">
            <a:extLst>
              <a:ext uri="{FF2B5EF4-FFF2-40B4-BE49-F238E27FC236}">
                <a16:creationId xmlns:a16="http://schemas.microsoft.com/office/drawing/2014/main" id="{F504C345-345C-7B9B-2F06-BF1D46821E46}"/>
              </a:ext>
            </a:extLst>
          </p:cNvPr>
          <p:cNvGrpSpPr/>
          <p:nvPr/>
        </p:nvGrpSpPr>
        <p:grpSpPr>
          <a:xfrm>
            <a:off x="5273839" y="3724870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E95677B4-EBEB-C85B-6BCE-BAF3FB627F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Oval 1237">
              <a:extLst>
                <a:ext uri="{FF2B5EF4-FFF2-40B4-BE49-F238E27FC236}">
                  <a16:creationId xmlns:a16="http://schemas.microsoft.com/office/drawing/2014/main" id="{8B09F620-9FA8-0B3A-E6B6-B79698FD4E24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06B6EDF7-FE65-571C-2F3E-50CA739DCD54}"/>
              </a:ext>
            </a:extLst>
          </p:cNvPr>
          <p:cNvGrpSpPr/>
          <p:nvPr/>
        </p:nvGrpSpPr>
        <p:grpSpPr>
          <a:xfrm>
            <a:off x="5273329" y="4325697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40" name="Oval 1239">
              <a:extLst>
                <a:ext uri="{FF2B5EF4-FFF2-40B4-BE49-F238E27FC236}">
                  <a16:creationId xmlns:a16="http://schemas.microsoft.com/office/drawing/2014/main" id="{A0005605-A316-D7E7-C291-AC4FB98BF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Oval 1240">
              <a:extLst>
                <a:ext uri="{FF2B5EF4-FFF2-40B4-BE49-F238E27FC236}">
                  <a16:creationId xmlns:a16="http://schemas.microsoft.com/office/drawing/2014/main" id="{C1EFE468-2FAE-212B-93B1-633AE80F7537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2" name="Group 1241">
            <a:extLst>
              <a:ext uri="{FF2B5EF4-FFF2-40B4-BE49-F238E27FC236}">
                <a16:creationId xmlns:a16="http://schemas.microsoft.com/office/drawing/2014/main" id="{91572FB1-4303-C3EB-DAA4-B3F41006BB66}"/>
              </a:ext>
            </a:extLst>
          </p:cNvPr>
          <p:cNvGrpSpPr/>
          <p:nvPr/>
        </p:nvGrpSpPr>
        <p:grpSpPr>
          <a:xfrm>
            <a:off x="5279230" y="4527804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43" name="Oval 1242">
              <a:extLst>
                <a:ext uri="{FF2B5EF4-FFF2-40B4-BE49-F238E27FC236}">
                  <a16:creationId xmlns:a16="http://schemas.microsoft.com/office/drawing/2014/main" id="{252D59B1-12F3-7929-C468-E00D6420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Oval 1243">
              <a:extLst>
                <a:ext uri="{FF2B5EF4-FFF2-40B4-BE49-F238E27FC236}">
                  <a16:creationId xmlns:a16="http://schemas.microsoft.com/office/drawing/2014/main" id="{88C28713-42BD-6688-327C-A4A8DD7C0423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5" name="Group 1244">
            <a:extLst>
              <a:ext uri="{FF2B5EF4-FFF2-40B4-BE49-F238E27FC236}">
                <a16:creationId xmlns:a16="http://schemas.microsoft.com/office/drawing/2014/main" id="{5F6BC387-FF80-B2A3-B8F9-FCAAFCA081A7}"/>
              </a:ext>
            </a:extLst>
          </p:cNvPr>
          <p:cNvGrpSpPr/>
          <p:nvPr/>
        </p:nvGrpSpPr>
        <p:grpSpPr>
          <a:xfrm>
            <a:off x="5276431" y="4716547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46" name="Oval 1245">
              <a:extLst>
                <a:ext uri="{FF2B5EF4-FFF2-40B4-BE49-F238E27FC236}">
                  <a16:creationId xmlns:a16="http://schemas.microsoft.com/office/drawing/2014/main" id="{A1C3914F-2DE9-1257-9C33-B686627438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Oval 1246">
              <a:extLst>
                <a:ext uri="{FF2B5EF4-FFF2-40B4-BE49-F238E27FC236}">
                  <a16:creationId xmlns:a16="http://schemas.microsoft.com/office/drawing/2014/main" id="{2EABEBE1-2EA0-EC89-3558-653F37C1D89D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8" name="Group 1247">
            <a:extLst>
              <a:ext uri="{FF2B5EF4-FFF2-40B4-BE49-F238E27FC236}">
                <a16:creationId xmlns:a16="http://schemas.microsoft.com/office/drawing/2014/main" id="{53F22C3E-25D7-DD67-37E5-E382E9E97189}"/>
              </a:ext>
            </a:extLst>
          </p:cNvPr>
          <p:cNvGrpSpPr/>
          <p:nvPr/>
        </p:nvGrpSpPr>
        <p:grpSpPr>
          <a:xfrm>
            <a:off x="5282694" y="4917816"/>
            <a:ext cx="127232" cy="128016"/>
            <a:chOff x="752451" y="2710147"/>
            <a:chExt cx="127232" cy="128016"/>
          </a:xfrm>
          <a:solidFill>
            <a:srgbClr val="F79646"/>
          </a:solidFill>
        </p:grpSpPr>
        <p:sp>
          <p:nvSpPr>
            <p:cNvPr id="1249" name="Oval 1248">
              <a:extLst>
                <a:ext uri="{FF2B5EF4-FFF2-40B4-BE49-F238E27FC236}">
                  <a16:creationId xmlns:a16="http://schemas.microsoft.com/office/drawing/2014/main" id="{D1FE9EE5-3E91-5326-B4C5-006F594511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2451" y="2710147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Oval 1249">
              <a:extLst>
                <a:ext uri="{FF2B5EF4-FFF2-40B4-BE49-F238E27FC236}">
                  <a16:creationId xmlns:a16="http://schemas.microsoft.com/office/drawing/2014/main" id="{31DDA89D-6678-DA38-B9E4-629F27B2851F}"/>
                </a:ext>
              </a:extLst>
            </p:cNvPr>
            <p:cNvSpPr/>
            <p:nvPr/>
          </p:nvSpPr>
          <p:spPr>
            <a:xfrm rot="7069393">
              <a:off x="780831" y="2743444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1" name="Oval 1250">
            <a:extLst>
              <a:ext uri="{FF2B5EF4-FFF2-40B4-BE49-F238E27FC236}">
                <a16:creationId xmlns:a16="http://schemas.microsoft.com/office/drawing/2014/main" id="{7895A3CD-419F-C31C-B562-66528103C1C8}"/>
              </a:ext>
            </a:extLst>
          </p:cNvPr>
          <p:cNvSpPr>
            <a:spLocks noChangeAspect="1"/>
          </p:cNvSpPr>
          <p:nvPr/>
        </p:nvSpPr>
        <p:spPr>
          <a:xfrm>
            <a:off x="586295" y="2910932"/>
            <a:ext cx="127232" cy="1280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BCCCACAF-F4AC-F0D9-9807-E92A77B4C577}"/>
              </a:ext>
            </a:extLst>
          </p:cNvPr>
          <p:cNvGrpSpPr/>
          <p:nvPr/>
        </p:nvGrpSpPr>
        <p:grpSpPr>
          <a:xfrm>
            <a:off x="581444" y="3317226"/>
            <a:ext cx="127232" cy="128016"/>
            <a:chOff x="748709" y="3317226"/>
            <a:chExt cx="127232" cy="128016"/>
          </a:xfrm>
          <a:solidFill>
            <a:schemeClr val="accent4"/>
          </a:solidFill>
        </p:grpSpPr>
        <p:sp>
          <p:nvSpPr>
            <p:cNvPr id="1255" name="Oval 1254">
              <a:extLst>
                <a:ext uri="{FF2B5EF4-FFF2-40B4-BE49-F238E27FC236}">
                  <a16:creationId xmlns:a16="http://schemas.microsoft.com/office/drawing/2014/main" id="{94AA8C22-087E-26C2-B646-472B040D00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709" y="3317226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Triangle 1257">
              <a:extLst>
                <a:ext uri="{FF2B5EF4-FFF2-40B4-BE49-F238E27FC236}">
                  <a16:creationId xmlns:a16="http://schemas.microsoft.com/office/drawing/2014/main" id="{D174FBC0-9C24-A1AB-D990-1EACFB273E41}"/>
                </a:ext>
              </a:extLst>
            </p:cNvPr>
            <p:cNvSpPr/>
            <p:nvPr/>
          </p:nvSpPr>
          <p:spPr>
            <a:xfrm>
              <a:off x="780630" y="3336923"/>
              <a:ext cx="73152" cy="73152"/>
            </a:xfrm>
            <a:prstGeom prst="triangl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4E26DFF-FB67-6112-3B34-B57A28ABF4BA}"/>
              </a:ext>
            </a:extLst>
          </p:cNvPr>
          <p:cNvGrpSpPr/>
          <p:nvPr/>
        </p:nvGrpSpPr>
        <p:grpSpPr>
          <a:xfrm>
            <a:off x="579686" y="3110032"/>
            <a:ext cx="127232" cy="128016"/>
            <a:chOff x="746951" y="3110032"/>
            <a:chExt cx="127232" cy="128016"/>
          </a:xfrm>
          <a:solidFill>
            <a:schemeClr val="accent4"/>
          </a:solidFill>
        </p:grpSpPr>
        <p:sp>
          <p:nvSpPr>
            <p:cNvPr id="1254" name="Oval 1253">
              <a:extLst>
                <a:ext uri="{FF2B5EF4-FFF2-40B4-BE49-F238E27FC236}">
                  <a16:creationId xmlns:a16="http://schemas.microsoft.com/office/drawing/2014/main" id="{09F3DDE4-AF82-1791-5BF7-2B3336E86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951" y="3110032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C50B5B09-F70C-E158-14FA-73E060A3E15B}"/>
                </a:ext>
              </a:extLst>
            </p:cNvPr>
            <p:cNvSpPr/>
            <p:nvPr/>
          </p:nvSpPr>
          <p:spPr>
            <a:xfrm>
              <a:off x="777989" y="3139251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2" name="Oval 1261">
            <a:extLst>
              <a:ext uri="{FF2B5EF4-FFF2-40B4-BE49-F238E27FC236}">
                <a16:creationId xmlns:a16="http://schemas.microsoft.com/office/drawing/2014/main" id="{94F77AA1-526F-A06E-535F-67D7E30573B5}"/>
              </a:ext>
            </a:extLst>
          </p:cNvPr>
          <p:cNvSpPr>
            <a:spLocks noChangeAspect="1"/>
          </p:cNvSpPr>
          <p:nvPr/>
        </p:nvSpPr>
        <p:spPr>
          <a:xfrm>
            <a:off x="2257144" y="2518874"/>
            <a:ext cx="127232" cy="1280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Oval 1262">
            <a:extLst>
              <a:ext uri="{FF2B5EF4-FFF2-40B4-BE49-F238E27FC236}">
                <a16:creationId xmlns:a16="http://schemas.microsoft.com/office/drawing/2014/main" id="{A3CCE2A5-50CC-958A-C667-7DCA484A24A4}"/>
              </a:ext>
            </a:extLst>
          </p:cNvPr>
          <p:cNvSpPr>
            <a:spLocks noChangeAspect="1"/>
          </p:cNvSpPr>
          <p:nvPr/>
        </p:nvSpPr>
        <p:spPr>
          <a:xfrm>
            <a:off x="2255608" y="2719767"/>
            <a:ext cx="127232" cy="1280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Oval 1263">
            <a:extLst>
              <a:ext uri="{FF2B5EF4-FFF2-40B4-BE49-F238E27FC236}">
                <a16:creationId xmlns:a16="http://schemas.microsoft.com/office/drawing/2014/main" id="{B6C2F08C-25CE-0FAB-47A1-538F88FFEAA0}"/>
              </a:ext>
            </a:extLst>
          </p:cNvPr>
          <p:cNvSpPr>
            <a:spLocks noChangeAspect="1"/>
          </p:cNvSpPr>
          <p:nvPr/>
        </p:nvSpPr>
        <p:spPr>
          <a:xfrm>
            <a:off x="2258611" y="2923596"/>
            <a:ext cx="127232" cy="1280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Oval 1264">
            <a:extLst>
              <a:ext uri="{FF2B5EF4-FFF2-40B4-BE49-F238E27FC236}">
                <a16:creationId xmlns:a16="http://schemas.microsoft.com/office/drawing/2014/main" id="{A0B875B1-5CBA-985C-0615-000597605533}"/>
              </a:ext>
            </a:extLst>
          </p:cNvPr>
          <p:cNvSpPr>
            <a:spLocks noChangeAspect="1"/>
          </p:cNvSpPr>
          <p:nvPr/>
        </p:nvSpPr>
        <p:spPr>
          <a:xfrm>
            <a:off x="2460209" y="2516094"/>
            <a:ext cx="127232" cy="1280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Oval 1265">
            <a:extLst>
              <a:ext uri="{FF2B5EF4-FFF2-40B4-BE49-F238E27FC236}">
                <a16:creationId xmlns:a16="http://schemas.microsoft.com/office/drawing/2014/main" id="{28EF786B-C0A3-9BDC-5620-3B3B128D4E9B}"/>
              </a:ext>
            </a:extLst>
          </p:cNvPr>
          <p:cNvSpPr>
            <a:spLocks noChangeAspect="1"/>
          </p:cNvSpPr>
          <p:nvPr/>
        </p:nvSpPr>
        <p:spPr>
          <a:xfrm>
            <a:off x="2458673" y="2716987"/>
            <a:ext cx="127232" cy="1280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Oval 1266">
            <a:extLst>
              <a:ext uri="{FF2B5EF4-FFF2-40B4-BE49-F238E27FC236}">
                <a16:creationId xmlns:a16="http://schemas.microsoft.com/office/drawing/2014/main" id="{DE273733-6C2E-68E6-A705-3377FDC40420}"/>
              </a:ext>
            </a:extLst>
          </p:cNvPr>
          <p:cNvSpPr>
            <a:spLocks noChangeAspect="1"/>
          </p:cNvSpPr>
          <p:nvPr/>
        </p:nvSpPr>
        <p:spPr>
          <a:xfrm>
            <a:off x="2461676" y="2920816"/>
            <a:ext cx="127232" cy="1280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8" name="Group 1267">
            <a:extLst>
              <a:ext uri="{FF2B5EF4-FFF2-40B4-BE49-F238E27FC236}">
                <a16:creationId xmlns:a16="http://schemas.microsoft.com/office/drawing/2014/main" id="{8F7738C8-232E-EC57-A1D6-565667196EA9}"/>
              </a:ext>
            </a:extLst>
          </p:cNvPr>
          <p:cNvGrpSpPr/>
          <p:nvPr/>
        </p:nvGrpSpPr>
        <p:grpSpPr>
          <a:xfrm>
            <a:off x="3571572" y="2521527"/>
            <a:ext cx="127232" cy="128016"/>
            <a:chOff x="746951" y="3110032"/>
            <a:chExt cx="127232" cy="128016"/>
          </a:xfrm>
          <a:solidFill>
            <a:schemeClr val="accent4"/>
          </a:solidFill>
        </p:grpSpPr>
        <p:sp>
          <p:nvSpPr>
            <p:cNvPr id="1269" name="Oval 1268">
              <a:extLst>
                <a:ext uri="{FF2B5EF4-FFF2-40B4-BE49-F238E27FC236}">
                  <a16:creationId xmlns:a16="http://schemas.microsoft.com/office/drawing/2014/main" id="{8EBF8AEC-C372-EFDE-83C3-96B652121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951" y="3110032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Oval 1269">
              <a:extLst>
                <a:ext uri="{FF2B5EF4-FFF2-40B4-BE49-F238E27FC236}">
                  <a16:creationId xmlns:a16="http://schemas.microsoft.com/office/drawing/2014/main" id="{E9D34573-E0D7-E6EC-7537-EF80D74E44F6}"/>
                </a:ext>
              </a:extLst>
            </p:cNvPr>
            <p:cNvSpPr/>
            <p:nvPr/>
          </p:nvSpPr>
          <p:spPr>
            <a:xfrm>
              <a:off x="779695" y="3137755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510A245F-780A-157E-30CB-691B96B7C8A7}"/>
              </a:ext>
            </a:extLst>
          </p:cNvPr>
          <p:cNvGrpSpPr/>
          <p:nvPr/>
        </p:nvGrpSpPr>
        <p:grpSpPr>
          <a:xfrm>
            <a:off x="3769952" y="2518381"/>
            <a:ext cx="127232" cy="128016"/>
            <a:chOff x="746951" y="3110032"/>
            <a:chExt cx="127232" cy="128016"/>
          </a:xfrm>
          <a:solidFill>
            <a:schemeClr val="accent4"/>
          </a:solidFill>
        </p:grpSpPr>
        <p:sp>
          <p:nvSpPr>
            <p:cNvPr id="1272" name="Oval 1271">
              <a:extLst>
                <a:ext uri="{FF2B5EF4-FFF2-40B4-BE49-F238E27FC236}">
                  <a16:creationId xmlns:a16="http://schemas.microsoft.com/office/drawing/2014/main" id="{B93D21C7-19C2-63D5-2F8B-A8C42A4E1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951" y="3110032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Oval 1272">
              <a:extLst>
                <a:ext uri="{FF2B5EF4-FFF2-40B4-BE49-F238E27FC236}">
                  <a16:creationId xmlns:a16="http://schemas.microsoft.com/office/drawing/2014/main" id="{9DFD08D2-1350-9DCE-4B31-E67602E1ACE2}"/>
                </a:ext>
              </a:extLst>
            </p:cNvPr>
            <p:cNvSpPr/>
            <p:nvPr/>
          </p:nvSpPr>
          <p:spPr>
            <a:xfrm>
              <a:off x="779695" y="3137755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4" name="Group 1273">
            <a:extLst>
              <a:ext uri="{FF2B5EF4-FFF2-40B4-BE49-F238E27FC236}">
                <a16:creationId xmlns:a16="http://schemas.microsoft.com/office/drawing/2014/main" id="{78DA1C4E-AA3C-F19D-C486-D4736F76CCF6}"/>
              </a:ext>
            </a:extLst>
          </p:cNvPr>
          <p:cNvGrpSpPr/>
          <p:nvPr/>
        </p:nvGrpSpPr>
        <p:grpSpPr>
          <a:xfrm>
            <a:off x="3572859" y="2721503"/>
            <a:ext cx="127232" cy="128016"/>
            <a:chOff x="746951" y="3110032"/>
            <a:chExt cx="127232" cy="128016"/>
          </a:xfrm>
          <a:solidFill>
            <a:schemeClr val="accent4"/>
          </a:solidFill>
        </p:grpSpPr>
        <p:sp>
          <p:nvSpPr>
            <p:cNvPr id="1275" name="Oval 1274">
              <a:extLst>
                <a:ext uri="{FF2B5EF4-FFF2-40B4-BE49-F238E27FC236}">
                  <a16:creationId xmlns:a16="http://schemas.microsoft.com/office/drawing/2014/main" id="{A212CC65-1E11-05B3-988C-ABA114B051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951" y="3110032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Oval 1275">
              <a:extLst>
                <a:ext uri="{FF2B5EF4-FFF2-40B4-BE49-F238E27FC236}">
                  <a16:creationId xmlns:a16="http://schemas.microsoft.com/office/drawing/2014/main" id="{C2440846-8964-57AD-7764-7376C15C192C}"/>
                </a:ext>
              </a:extLst>
            </p:cNvPr>
            <p:cNvSpPr/>
            <p:nvPr/>
          </p:nvSpPr>
          <p:spPr>
            <a:xfrm>
              <a:off x="779695" y="3137755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45BE444D-3984-19DE-2991-A2535F47455D}"/>
              </a:ext>
            </a:extLst>
          </p:cNvPr>
          <p:cNvGrpSpPr/>
          <p:nvPr/>
        </p:nvGrpSpPr>
        <p:grpSpPr>
          <a:xfrm>
            <a:off x="3771239" y="2718357"/>
            <a:ext cx="127232" cy="128016"/>
            <a:chOff x="746951" y="3110032"/>
            <a:chExt cx="127232" cy="128016"/>
          </a:xfrm>
          <a:solidFill>
            <a:schemeClr val="accent4"/>
          </a:solidFill>
        </p:grpSpPr>
        <p:sp>
          <p:nvSpPr>
            <p:cNvPr id="1278" name="Oval 1277">
              <a:extLst>
                <a:ext uri="{FF2B5EF4-FFF2-40B4-BE49-F238E27FC236}">
                  <a16:creationId xmlns:a16="http://schemas.microsoft.com/office/drawing/2014/main" id="{050F3077-3429-25D6-B12B-F28B73063E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951" y="3110032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Oval 1278">
              <a:extLst>
                <a:ext uri="{FF2B5EF4-FFF2-40B4-BE49-F238E27FC236}">
                  <a16:creationId xmlns:a16="http://schemas.microsoft.com/office/drawing/2014/main" id="{3FBBF71E-F693-F627-FA76-C2BAB741BF15}"/>
                </a:ext>
              </a:extLst>
            </p:cNvPr>
            <p:cNvSpPr/>
            <p:nvPr/>
          </p:nvSpPr>
          <p:spPr>
            <a:xfrm>
              <a:off x="779695" y="3137755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0" name="Group 1279">
            <a:extLst>
              <a:ext uri="{FF2B5EF4-FFF2-40B4-BE49-F238E27FC236}">
                <a16:creationId xmlns:a16="http://schemas.microsoft.com/office/drawing/2014/main" id="{653456CF-F4BB-4CCF-1119-1EF2079AAD3B}"/>
              </a:ext>
            </a:extLst>
          </p:cNvPr>
          <p:cNvGrpSpPr/>
          <p:nvPr/>
        </p:nvGrpSpPr>
        <p:grpSpPr>
          <a:xfrm>
            <a:off x="3571963" y="2926682"/>
            <a:ext cx="127232" cy="128016"/>
            <a:chOff x="746951" y="3110032"/>
            <a:chExt cx="127232" cy="128016"/>
          </a:xfrm>
          <a:solidFill>
            <a:schemeClr val="accent4"/>
          </a:solidFill>
        </p:grpSpPr>
        <p:sp>
          <p:nvSpPr>
            <p:cNvPr id="1281" name="Oval 1280">
              <a:extLst>
                <a:ext uri="{FF2B5EF4-FFF2-40B4-BE49-F238E27FC236}">
                  <a16:creationId xmlns:a16="http://schemas.microsoft.com/office/drawing/2014/main" id="{A7DD448C-EF53-D03D-A0E8-A679C1D9E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951" y="3110032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Oval 1281">
              <a:extLst>
                <a:ext uri="{FF2B5EF4-FFF2-40B4-BE49-F238E27FC236}">
                  <a16:creationId xmlns:a16="http://schemas.microsoft.com/office/drawing/2014/main" id="{1CF9A94F-9396-4D26-46CF-E8AE274E7E50}"/>
                </a:ext>
              </a:extLst>
            </p:cNvPr>
            <p:cNvSpPr/>
            <p:nvPr/>
          </p:nvSpPr>
          <p:spPr>
            <a:xfrm>
              <a:off x="779695" y="3137755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3" name="Group 1282">
            <a:extLst>
              <a:ext uri="{FF2B5EF4-FFF2-40B4-BE49-F238E27FC236}">
                <a16:creationId xmlns:a16="http://schemas.microsoft.com/office/drawing/2014/main" id="{CEA75CBE-5513-20C1-3A52-E9C5A13FFA2B}"/>
              </a:ext>
            </a:extLst>
          </p:cNvPr>
          <p:cNvGrpSpPr/>
          <p:nvPr/>
        </p:nvGrpSpPr>
        <p:grpSpPr>
          <a:xfrm>
            <a:off x="3770343" y="2923536"/>
            <a:ext cx="127232" cy="128016"/>
            <a:chOff x="746951" y="3110032"/>
            <a:chExt cx="127232" cy="128016"/>
          </a:xfrm>
          <a:solidFill>
            <a:schemeClr val="accent4"/>
          </a:solidFill>
        </p:grpSpPr>
        <p:sp>
          <p:nvSpPr>
            <p:cNvPr id="1284" name="Oval 1283">
              <a:extLst>
                <a:ext uri="{FF2B5EF4-FFF2-40B4-BE49-F238E27FC236}">
                  <a16:creationId xmlns:a16="http://schemas.microsoft.com/office/drawing/2014/main" id="{6BC4B952-CE77-FBF0-8C09-4A5809888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951" y="3110032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Oval 1284">
              <a:extLst>
                <a:ext uri="{FF2B5EF4-FFF2-40B4-BE49-F238E27FC236}">
                  <a16:creationId xmlns:a16="http://schemas.microsoft.com/office/drawing/2014/main" id="{6169A077-C41B-5653-1B7C-3DB75ABF0633}"/>
                </a:ext>
              </a:extLst>
            </p:cNvPr>
            <p:cNvSpPr/>
            <p:nvPr/>
          </p:nvSpPr>
          <p:spPr>
            <a:xfrm>
              <a:off x="779695" y="3137755"/>
              <a:ext cx="73152" cy="73152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6" name="Group 1285">
            <a:extLst>
              <a:ext uri="{FF2B5EF4-FFF2-40B4-BE49-F238E27FC236}">
                <a16:creationId xmlns:a16="http://schemas.microsoft.com/office/drawing/2014/main" id="{D66B305A-9EC8-98F0-8E7E-369C7DCF1747}"/>
              </a:ext>
            </a:extLst>
          </p:cNvPr>
          <p:cNvGrpSpPr/>
          <p:nvPr/>
        </p:nvGrpSpPr>
        <p:grpSpPr>
          <a:xfrm>
            <a:off x="4869276" y="2515921"/>
            <a:ext cx="127232" cy="128016"/>
            <a:chOff x="748709" y="3317226"/>
            <a:chExt cx="127232" cy="128016"/>
          </a:xfrm>
          <a:solidFill>
            <a:schemeClr val="accent4"/>
          </a:solidFill>
        </p:grpSpPr>
        <p:sp>
          <p:nvSpPr>
            <p:cNvPr id="1287" name="Oval 1286">
              <a:extLst>
                <a:ext uri="{FF2B5EF4-FFF2-40B4-BE49-F238E27FC236}">
                  <a16:creationId xmlns:a16="http://schemas.microsoft.com/office/drawing/2014/main" id="{71F3B2B3-FF9E-08D6-5166-5ED058884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709" y="3317226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Triangle 1287">
              <a:extLst>
                <a:ext uri="{FF2B5EF4-FFF2-40B4-BE49-F238E27FC236}">
                  <a16:creationId xmlns:a16="http://schemas.microsoft.com/office/drawing/2014/main" id="{2FDB8D44-2EC2-CA33-9F16-D4F2D0ED48E7}"/>
                </a:ext>
              </a:extLst>
            </p:cNvPr>
            <p:cNvSpPr/>
            <p:nvPr/>
          </p:nvSpPr>
          <p:spPr>
            <a:xfrm>
              <a:off x="777201" y="3336923"/>
              <a:ext cx="73152" cy="73152"/>
            </a:xfrm>
            <a:prstGeom prst="triangl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9" name="Group 1288">
            <a:extLst>
              <a:ext uri="{FF2B5EF4-FFF2-40B4-BE49-F238E27FC236}">
                <a16:creationId xmlns:a16="http://schemas.microsoft.com/office/drawing/2014/main" id="{9FB56E8A-695F-AFE6-4D40-1F1EB29BF198}"/>
              </a:ext>
            </a:extLst>
          </p:cNvPr>
          <p:cNvGrpSpPr/>
          <p:nvPr/>
        </p:nvGrpSpPr>
        <p:grpSpPr>
          <a:xfrm>
            <a:off x="5068292" y="2515404"/>
            <a:ext cx="127232" cy="128016"/>
            <a:chOff x="748709" y="3317226"/>
            <a:chExt cx="127232" cy="128016"/>
          </a:xfrm>
          <a:solidFill>
            <a:schemeClr val="accent4"/>
          </a:solidFill>
        </p:grpSpPr>
        <p:sp>
          <p:nvSpPr>
            <p:cNvPr id="1290" name="Oval 1289">
              <a:extLst>
                <a:ext uri="{FF2B5EF4-FFF2-40B4-BE49-F238E27FC236}">
                  <a16:creationId xmlns:a16="http://schemas.microsoft.com/office/drawing/2014/main" id="{BBB6DA9A-1C85-995A-65A3-49703A7F1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709" y="3317226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Triangle 1290">
              <a:extLst>
                <a:ext uri="{FF2B5EF4-FFF2-40B4-BE49-F238E27FC236}">
                  <a16:creationId xmlns:a16="http://schemas.microsoft.com/office/drawing/2014/main" id="{0A327841-3843-2276-393E-3146FB22AAB7}"/>
                </a:ext>
              </a:extLst>
            </p:cNvPr>
            <p:cNvSpPr/>
            <p:nvPr/>
          </p:nvSpPr>
          <p:spPr>
            <a:xfrm>
              <a:off x="775700" y="3333299"/>
              <a:ext cx="73152" cy="73152"/>
            </a:xfrm>
            <a:prstGeom prst="triangl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2" name="Group 1291">
            <a:extLst>
              <a:ext uri="{FF2B5EF4-FFF2-40B4-BE49-F238E27FC236}">
                <a16:creationId xmlns:a16="http://schemas.microsoft.com/office/drawing/2014/main" id="{61B39DB9-A2C5-626E-79F8-2074319190C7}"/>
              </a:ext>
            </a:extLst>
          </p:cNvPr>
          <p:cNvGrpSpPr/>
          <p:nvPr/>
        </p:nvGrpSpPr>
        <p:grpSpPr>
          <a:xfrm>
            <a:off x="4869276" y="2718357"/>
            <a:ext cx="127232" cy="128016"/>
            <a:chOff x="748709" y="3317226"/>
            <a:chExt cx="127232" cy="128016"/>
          </a:xfrm>
          <a:solidFill>
            <a:schemeClr val="accent4"/>
          </a:solidFill>
        </p:grpSpPr>
        <p:sp>
          <p:nvSpPr>
            <p:cNvPr id="1293" name="Oval 1292">
              <a:extLst>
                <a:ext uri="{FF2B5EF4-FFF2-40B4-BE49-F238E27FC236}">
                  <a16:creationId xmlns:a16="http://schemas.microsoft.com/office/drawing/2014/main" id="{9DABAD92-48ED-397D-CA0E-929D15B2F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709" y="3317226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Triangle 1293">
              <a:extLst>
                <a:ext uri="{FF2B5EF4-FFF2-40B4-BE49-F238E27FC236}">
                  <a16:creationId xmlns:a16="http://schemas.microsoft.com/office/drawing/2014/main" id="{494EADE0-432B-545C-BD8A-0CD73726731A}"/>
                </a:ext>
              </a:extLst>
            </p:cNvPr>
            <p:cNvSpPr/>
            <p:nvPr/>
          </p:nvSpPr>
          <p:spPr>
            <a:xfrm>
              <a:off x="783032" y="3336923"/>
              <a:ext cx="73152" cy="73152"/>
            </a:xfrm>
            <a:prstGeom prst="triangl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EDF6E2BF-5D84-44D1-2E7C-1A52FCA82DC2}"/>
              </a:ext>
            </a:extLst>
          </p:cNvPr>
          <p:cNvGrpSpPr/>
          <p:nvPr/>
        </p:nvGrpSpPr>
        <p:grpSpPr>
          <a:xfrm>
            <a:off x="5068292" y="2717840"/>
            <a:ext cx="127232" cy="128016"/>
            <a:chOff x="748709" y="3317226"/>
            <a:chExt cx="127232" cy="128016"/>
          </a:xfrm>
          <a:solidFill>
            <a:schemeClr val="accent4"/>
          </a:solidFill>
        </p:grpSpPr>
        <p:sp>
          <p:nvSpPr>
            <p:cNvPr id="1296" name="Oval 1295">
              <a:extLst>
                <a:ext uri="{FF2B5EF4-FFF2-40B4-BE49-F238E27FC236}">
                  <a16:creationId xmlns:a16="http://schemas.microsoft.com/office/drawing/2014/main" id="{7838FEAA-329B-1912-9CA6-D6BACCB947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709" y="3317226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Triangle 1296">
              <a:extLst>
                <a:ext uri="{FF2B5EF4-FFF2-40B4-BE49-F238E27FC236}">
                  <a16:creationId xmlns:a16="http://schemas.microsoft.com/office/drawing/2014/main" id="{ADC74749-5C44-8AD6-596D-621499FA8948}"/>
                </a:ext>
              </a:extLst>
            </p:cNvPr>
            <p:cNvSpPr/>
            <p:nvPr/>
          </p:nvSpPr>
          <p:spPr>
            <a:xfrm>
              <a:off x="772782" y="3331273"/>
              <a:ext cx="73152" cy="73152"/>
            </a:xfrm>
            <a:prstGeom prst="triangl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37D9BCA6-034C-4B83-709F-E3CE4D640DC7}"/>
              </a:ext>
            </a:extLst>
          </p:cNvPr>
          <p:cNvGrpSpPr/>
          <p:nvPr/>
        </p:nvGrpSpPr>
        <p:grpSpPr>
          <a:xfrm>
            <a:off x="4866309" y="2917664"/>
            <a:ext cx="127232" cy="128016"/>
            <a:chOff x="748709" y="3317226"/>
            <a:chExt cx="127232" cy="128016"/>
          </a:xfrm>
          <a:solidFill>
            <a:schemeClr val="accent4"/>
          </a:solidFill>
        </p:grpSpPr>
        <p:sp>
          <p:nvSpPr>
            <p:cNvPr id="1299" name="Oval 1298">
              <a:extLst>
                <a:ext uri="{FF2B5EF4-FFF2-40B4-BE49-F238E27FC236}">
                  <a16:creationId xmlns:a16="http://schemas.microsoft.com/office/drawing/2014/main" id="{7C5EB050-09CE-C453-5E81-4060D6FF3D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709" y="3317226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Triangle 1299">
              <a:extLst>
                <a:ext uri="{FF2B5EF4-FFF2-40B4-BE49-F238E27FC236}">
                  <a16:creationId xmlns:a16="http://schemas.microsoft.com/office/drawing/2014/main" id="{1439B3E5-7A34-AADC-4953-66988D430DD6}"/>
                </a:ext>
              </a:extLst>
            </p:cNvPr>
            <p:cNvSpPr/>
            <p:nvPr/>
          </p:nvSpPr>
          <p:spPr>
            <a:xfrm>
              <a:off x="780168" y="3336923"/>
              <a:ext cx="73152" cy="73152"/>
            </a:xfrm>
            <a:prstGeom prst="triangl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A0550894-AA00-20AD-7747-092E2CEB017F}"/>
              </a:ext>
            </a:extLst>
          </p:cNvPr>
          <p:cNvGrpSpPr/>
          <p:nvPr/>
        </p:nvGrpSpPr>
        <p:grpSpPr>
          <a:xfrm>
            <a:off x="5065325" y="2917147"/>
            <a:ext cx="127232" cy="128016"/>
            <a:chOff x="748709" y="3317226"/>
            <a:chExt cx="127232" cy="128016"/>
          </a:xfrm>
          <a:solidFill>
            <a:schemeClr val="accent4"/>
          </a:solidFill>
        </p:grpSpPr>
        <p:sp>
          <p:nvSpPr>
            <p:cNvPr id="1302" name="Oval 1301">
              <a:extLst>
                <a:ext uri="{FF2B5EF4-FFF2-40B4-BE49-F238E27FC236}">
                  <a16:creationId xmlns:a16="http://schemas.microsoft.com/office/drawing/2014/main" id="{5814153C-0114-D286-1E41-CFE0A8AE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709" y="3317226"/>
              <a:ext cx="127232" cy="128016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Triangle 1302">
              <a:extLst>
                <a:ext uri="{FF2B5EF4-FFF2-40B4-BE49-F238E27FC236}">
                  <a16:creationId xmlns:a16="http://schemas.microsoft.com/office/drawing/2014/main" id="{A19E35D0-503A-149B-B2E4-B69CD39342CE}"/>
                </a:ext>
              </a:extLst>
            </p:cNvPr>
            <p:cNvSpPr/>
            <p:nvPr/>
          </p:nvSpPr>
          <p:spPr>
            <a:xfrm>
              <a:off x="777514" y="3336923"/>
              <a:ext cx="73152" cy="73152"/>
            </a:xfrm>
            <a:prstGeom prst="triangl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5382B412-083B-DFEA-6753-93EB24290812}"/>
              </a:ext>
            </a:extLst>
          </p:cNvPr>
          <p:cNvCxnSpPr>
            <a:cxnSpLocks/>
            <a:stCxn id="979" idx="6"/>
            <a:endCxn id="1175" idx="2"/>
          </p:cNvCxnSpPr>
          <p:nvPr/>
        </p:nvCxnSpPr>
        <p:spPr>
          <a:xfrm>
            <a:off x="2286794" y="1974730"/>
            <a:ext cx="74158" cy="10323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2FF08E2C-C966-157D-A782-E99BBBA91887}"/>
              </a:ext>
            </a:extLst>
          </p:cNvPr>
          <p:cNvCxnSpPr>
            <a:cxnSpLocks/>
            <a:stCxn id="980" idx="6"/>
            <a:endCxn id="1175" idx="2"/>
          </p:cNvCxnSpPr>
          <p:nvPr/>
        </p:nvCxnSpPr>
        <p:spPr>
          <a:xfrm flipV="1">
            <a:off x="2286794" y="2077961"/>
            <a:ext cx="74158" cy="9933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E1751787-BBB9-AE0F-64BE-50EF77BD098E}"/>
              </a:ext>
            </a:extLst>
          </p:cNvPr>
          <p:cNvCxnSpPr>
            <a:cxnSpLocks/>
            <a:stCxn id="982" idx="6"/>
            <a:endCxn id="1057" idx="2"/>
          </p:cNvCxnSpPr>
          <p:nvPr/>
        </p:nvCxnSpPr>
        <p:spPr>
          <a:xfrm>
            <a:off x="2992437" y="2176746"/>
            <a:ext cx="67566" cy="791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65C37AD2-DE2B-738A-6624-C4C96347A0BE}"/>
              </a:ext>
            </a:extLst>
          </p:cNvPr>
          <p:cNvCxnSpPr>
            <a:cxnSpLocks/>
            <a:stCxn id="981" idx="6"/>
            <a:endCxn id="1058" idx="2"/>
          </p:cNvCxnSpPr>
          <p:nvPr/>
        </p:nvCxnSpPr>
        <p:spPr>
          <a:xfrm flipV="1">
            <a:off x="2995980" y="1979804"/>
            <a:ext cx="61587" cy="201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C39BFF26-361C-9A94-78B9-96AFAFA3CC7B}"/>
              </a:ext>
            </a:extLst>
          </p:cNvPr>
          <p:cNvCxnSpPr>
            <a:cxnSpLocks/>
            <a:stCxn id="981" idx="5"/>
            <a:endCxn id="1057" idx="1"/>
          </p:cNvCxnSpPr>
          <p:nvPr/>
        </p:nvCxnSpPr>
        <p:spPr>
          <a:xfrm>
            <a:off x="2977347" y="2027078"/>
            <a:ext cx="101289" cy="11232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046DDC07-5C93-E5FA-69F1-733AEC3F1E3B}"/>
              </a:ext>
            </a:extLst>
          </p:cNvPr>
          <p:cNvCxnSpPr>
            <a:cxnSpLocks/>
            <a:stCxn id="982" idx="7"/>
            <a:endCxn id="1058" idx="3"/>
          </p:cNvCxnSpPr>
          <p:nvPr/>
        </p:nvCxnSpPr>
        <p:spPr>
          <a:xfrm flipV="1">
            <a:off x="2973804" y="2025064"/>
            <a:ext cx="102396" cy="10642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E84F2204-3985-0E9C-78C9-F2AA22F51211}"/>
              </a:ext>
            </a:extLst>
          </p:cNvPr>
          <p:cNvCxnSpPr>
            <a:cxnSpLocks/>
            <a:stCxn id="1058" idx="6"/>
            <a:endCxn id="1176" idx="2"/>
          </p:cNvCxnSpPr>
          <p:nvPr/>
        </p:nvCxnSpPr>
        <p:spPr>
          <a:xfrm>
            <a:off x="3184799" y="1979804"/>
            <a:ext cx="80276" cy="9617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E627C3D8-4CE3-05C7-350B-4574DDD24A18}"/>
              </a:ext>
            </a:extLst>
          </p:cNvPr>
          <p:cNvCxnSpPr>
            <a:cxnSpLocks/>
            <a:stCxn id="1057" idx="6"/>
            <a:endCxn id="1176" idx="2"/>
          </p:cNvCxnSpPr>
          <p:nvPr/>
        </p:nvCxnSpPr>
        <p:spPr>
          <a:xfrm flipV="1">
            <a:off x="3187235" y="2075983"/>
            <a:ext cx="77840" cy="10868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607DE6C3-8147-8E39-8988-AD161E6DA3D6}"/>
              </a:ext>
            </a:extLst>
          </p:cNvPr>
          <p:cNvCxnSpPr>
            <a:cxnSpLocks/>
          </p:cNvCxnSpPr>
          <p:nvPr/>
        </p:nvCxnSpPr>
        <p:spPr>
          <a:xfrm>
            <a:off x="4090578" y="1988884"/>
            <a:ext cx="80276" cy="9617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AAA1612D-5C46-C1A3-90D1-936F6A4CDDE9}"/>
              </a:ext>
            </a:extLst>
          </p:cNvPr>
          <p:cNvCxnSpPr>
            <a:cxnSpLocks/>
          </p:cNvCxnSpPr>
          <p:nvPr/>
        </p:nvCxnSpPr>
        <p:spPr>
          <a:xfrm flipV="1">
            <a:off x="4093014" y="2085063"/>
            <a:ext cx="77840" cy="10868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57358471-36B1-1986-F8DD-5A366C90D9F0}"/>
              </a:ext>
            </a:extLst>
          </p:cNvPr>
          <p:cNvCxnSpPr>
            <a:cxnSpLocks/>
            <a:endCxn id="1060" idx="2"/>
          </p:cNvCxnSpPr>
          <p:nvPr/>
        </p:nvCxnSpPr>
        <p:spPr>
          <a:xfrm>
            <a:off x="3894182" y="2177293"/>
            <a:ext cx="75601" cy="589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7BA4F346-07C2-A4D7-3942-31BB763ECEBD}"/>
              </a:ext>
            </a:extLst>
          </p:cNvPr>
          <p:cNvCxnSpPr>
            <a:cxnSpLocks/>
            <a:endCxn id="1059" idx="2"/>
          </p:cNvCxnSpPr>
          <p:nvPr/>
        </p:nvCxnSpPr>
        <p:spPr>
          <a:xfrm>
            <a:off x="3897725" y="1982365"/>
            <a:ext cx="68982" cy="181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A0ACEC8E-245F-62EB-A2B3-DAE25650A9EE}"/>
              </a:ext>
            </a:extLst>
          </p:cNvPr>
          <p:cNvCxnSpPr>
            <a:cxnSpLocks/>
            <a:endCxn id="1060" idx="1"/>
          </p:cNvCxnSpPr>
          <p:nvPr/>
        </p:nvCxnSpPr>
        <p:spPr>
          <a:xfrm>
            <a:off x="3879092" y="2027625"/>
            <a:ext cx="109324" cy="11030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6594E2DD-D2ED-22C2-C03F-14CDC1059F11}"/>
              </a:ext>
            </a:extLst>
          </p:cNvPr>
          <p:cNvCxnSpPr>
            <a:cxnSpLocks/>
            <a:endCxn id="1059" idx="3"/>
          </p:cNvCxnSpPr>
          <p:nvPr/>
        </p:nvCxnSpPr>
        <p:spPr>
          <a:xfrm flipV="1">
            <a:off x="3875549" y="2029435"/>
            <a:ext cx="109791" cy="10259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FA411690-B11F-0FED-EB64-12667AA028B0}"/>
              </a:ext>
            </a:extLst>
          </p:cNvPr>
          <p:cNvCxnSpPr>
            <a:cxnSpLocks/>
            <a:stCxn id="988" idx="6"/>
            <a:endCxn id="1262" idx="2"/>
          </p:cNvCxnSpPr>
          <p:nvPr/>
        </p:nvCxnSpPr>
        <p:spPr>
          <a:xfrm>
            <a:off x="2187913" y="2578856"/>
            <a:ext cx="69231" cy="402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998FE340-F255-F1E5-AA74-0D1D978535F7}"/>
              </a:ext>
            </a:extLst>
          </p:cNvPr>
          <p:cNvCxnSpPr>
            <a:cxnSpLocks/>
            <a:stCxn id="1262" idx="6"/>
            <a:endCxn id="1265" idx="2"/>
          </p:cNvCxnSpPr>
          <p:nvPr/>
        </p:nvCxnSpPr>
        <p:spPr>
          <a:xfrm flipV="1">
            <a:off x="2384376" y="2580102"/>
            <a:ext cx="75833" cy="278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2CB7EE75-D219-1847-7358-BF87044B62A2}"/>
              </a:ext>
            </a:extLst>
          </p:cNvPr>
          <p:cNvCxnSpPr>
            <a:cxnSpLocks/>
            <a:stCxn id="1265" idx="6"/>
            <a:endCxn id="1186" idx="2"/>
          </p:cNvCxnSpPr>
          <p:nvPr/>
        </p:nvCxnSpPr>
        <p:spPr>
          <a:xfrm flipV="1">
            <a:off x="2587441" y="2578760"/>
            <a:ext cx="75009" cy="134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53B5D8CC-34E8-686D-475C-D4B723E13A07}"/>
              </a:ext>
            </a:extLst>
          </p:cNvPr>
          <p:cNvCxnSpPr>
            <a:cxnSpLocks/>
            <a:stCxn id="988" idx="5"/>
            <a:endCxn id="1263" idx="1"/>
          </p:cNvCxnSpPr>
          <p:nvPr/>
        </p:nvCxnSpPr>
        <p:spPr>
          <a:xfrm>
            <a:off x="2169280" y="2624116"/>
            <a:ext cx="104961" cy="11439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80B89499-59CE-CF93-AA68-E4A102762642}"/>
              </a:ext>
            </a:extLst>
          </p:cNvPr>
          <p:cNvCxnSpPr>
            <a:cxnSpLocks/>
            <a:stCxn id="988" idx="5"/>
            <a:endCxn id="1264" idx="1"/>
          </p:cNvCxnSpPr>
          <p:nvPr/>
        </p:nvCxnSpPr>
        <p:spPr>
          <a:xfrm>
            <a:off x="2169280" y="2624116"/>
            <a:ext cx="107964" cy="3182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4447CC5C-EA4D-42C9-0F24-B74AC7A5F05E}"/>
              </a:ext>
            </a:extLst>
          </p:cNvPr>
          <p:cNvCxnSpPr>
            <a:cxnSpLocks/>
            <a:stCxn id="989" idx="6"/>
            <a:endCxn id="1263" idx="2"/>
          </p:cNvCxnSpPr>
          <p:nvPr/>
        </p:nvCxnSpPr>
        <p:spPr>
          <a:xfrm>
            <a:off x="2191459" y="2780872"/>
            <a:ext cx="64149" cy="290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3F35D371-CCE0-289B-BE74-40A793C2CF62}"/>
              </a:ext>
            </a:extLst>
          </p:cNvPr>
          <p:cNvCxnSpPr>
            <a:cxnSpLocks/>
            <a:stCxn id="989" idx="5"/>
            <a:endCxn id="1264" idx="1"/>
          </p:cNvCxnSpPr>
          <p:nvPr/>
        </p:nvCxnSpPr>
        <p:spPr>
          <a:xfrm>
            <a:off x="2172826" y="2826132"/>
            <a:ext cx="104418" cy="11621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1C41362F-B689-60E9-E4C7-992A85590087}"/>
              </a:ext>
            </a:extLst>
          </p:cNvPr>
          <p:cNvCxnSpPr>
            <a:cxnSpLocks/>
            <a:stCxn id="990" idx="7"/>
            <a:endCxn id="1262" idx="3"/>
          </p:cNvCxnSpPr>
          <p:nvPr/>
        </p:nvCxnSpPr>
        <p:spPr>
          <a:xfrm flipV="1">
            <a:off x="2169282" y="2628142"/>
            <a:ext cx="106495" cy="3094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07A8C79C-950D-78B4-E537-13CB341F3E28}"/>
              </a:ext>
            </a:extLst>
          </p:cNvPr>
          <p:cNvCxnSpPr>
            <a:cxnSpLocks/>
            <a:stCxn id="989" idx="7"/>
            <a:endCxn id="1262" idx="3"/>
          </p:cNvCxnSpPr>
          <p:nvPr/>
        </p:nvCxnSpPr>
        <p:spPr>
          <a:xfrm flipV="1">
            <a:off x="2172826" y="2628142"/>
            <a:ext cx="102951" cy="10747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27E4C8FB-BF0A-96C3-22C5-6B82DA551181}"/>
              </a:ext>
            </a:extLst>
          </p:cNvPr>
          <p:cNvCxnSpPr>
            <a:cxnSpLocks/>
            <a:stCxn id="990" idx="6"/>
            <a:endCxn id="1264" idx="2"/>
          </p:cNvCxnSpPr>
          <p:nvPr/>
        </p:nvCxnSpPr>
        <p:spPr>
          <a:xfrm>
            <a:off x="2187915" y="2982891"/>
            <a:ext cx="70696" cy="47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C2A0F958-BC7B-824E-15C2-149C3ABCF3AE}"/>
              </a:ext>
            </a:extLst>
          </p:cNvPr>
          <p:cNvCxnSpPr>
            <a:cxnSpLocks/>
            <a:stCxn id="1262" idx="4"/>
            <a:endCxn id="1263" idx="0"/>
          </p:cNvCxnSpPr>
          <p:nvPr/>
        </p:nvCxnSpPr>
        <p:spPr>
          <a:xfrm flipH="1">
            <a:off x="2319224" y="2646890"/>
            <a:ext cx="1536" cy="7287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DDB916B5-D1C4-3366-52E9-4BBF70F8DC1A}"/>
              </a:ext>
            </a:extLst>
          </p:cNvPr>
          <p:cNvCxnSpPr>
            <a:cxnSpLocks/>
          </p:cNvCxnSpPr>
          <p:nvPr/>
        </p:nvCxnSpPr>
        <p:spPr>
          <a:xfrm flipH="1">
            <a:off x="2319590" y="2851586"/>
            <a:ext cx="1536" cy="7287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341877FE-D93A-1776-E5F6-D4737FC26FF7}"/>
              </a:ext>
            </a:extLst>
          </p:cNvPr>
          <p:cNvCxnSpPr>
            <a:cxnSpLocks/>
            <a:stCxn id="990" idx="7"/>
            <a:endCxn id="1263" idx="3"/>
          </p:cNvCxnSpPr>
          <p:nvPr/>
        </p:nvCxnSpPr>
        <p:spPr>
          <a:xfrm flipV="1">
            <a:off x="2169282" y="2829035"/>
            <a:ext cx="104959" cy="10859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4C632F4F-D323-A3D6-D6C5-BFE0E2E8CB2A}"/>
              </a:ext>
            </a:extLst>
          </p:cNvPr>
          <p:cNvCxnSpPr>
            <a:cxnSpLocks/>
            <a:stCxn id="1264" idx="7"/>
            <a:endCxn id="1266" idx="3"/>
          </p:cNvCxnSpPr>
          <p:nvPr/>
        </p:nvCxnSpPr>
        <p:spPr>
          <a:xfrm flipV="1">
            <a:off x="2367210" y="2826255"/>
            <a:ext cx="110096" cy="1160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68E704B2-02EE-6A93-3A0C-6BE4A5368D25}"/>
              </a:ext>
            </a:extLst>
          </p:cNvPr>
          <p:cNvCxnSpPr>
            <a:cxnSpLocks/>
            <a:stCxn id="1264" idx="7"/>
            <a:endCxn id="1265" idx="3"/>
          </p:cNvCxnSpPr>
          <p:nvPr/>
        </p:nvCxnSpPr>
        <p:spPr>
          <a:xfrm flipV="1">
            <a:off x="2367210" y="2625362"/>
            <a:ext cx="111632" cy="31698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166FC1F4-8AB7-C1AF-9528-A3BA33D18DB8}"/>
              </a:ext>
            </a:extLst>
          </p:cNvPr>
          <p:cNvCxnSpPr>
            <a:cxnSpLocks/>
            <a:stCxn id="1263" idx="7"/>
            <a:endCxn id="1265" idx="3"/>
          </p:cNvCxnSpPr>
          <p:nvPr/>
        </p:nvCxnSpPr>
        <p:spPr>
          <a:xfrm flipV="1">
            <a:off x="2364207" y="2625362"/>
            <a:ext cx="114635" cy="11315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BEBF69FF-0028-0AA9-C34F-AC396BBBAC40}"/>
              </a:ext>
            </a:extLst>
          </p:cNvPr>
          <p:cNvCxnSpPr>
            <a:cxnSpLocks/>
            <a:stCxn id="1262" idx="5"/>
            <a:endCxn id="1267" idx="1"/>
          </p:cNvCxnSpPr>
          <p:nvPr/>
        </p:nvCxnSpPr>
        <p:spPr>
          <a:xfrm>
            <a:off x="2365743" y="2628142"/>
            <a:ext cx="114566" cy="31142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96E42FE9-2072-B6E8-1308-F6BE2D481E5C}"/>
              </a:ext>
            </a:extLst>
          </p:cNvPr>
          <p:cNvCxnSpPr>
            <a:cxnSpLocks/>
            <a:stCxn id="1263" idx="5"/>
            <a:endCxn id="1267" idx="1"/>
          </p:cNvCxnSpPr>
          <p:nvPr/>
        </p:nvCxnSpPr>
        <p:spPr>
          <a:xfrm>
            <a:off x="2364207" y="2829035"/>
            <a:ext cx="116102" cy="11052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2AED76E-35E2-27A0-1182-CFE054D98DE1}"/>
              </a:ext>
            </a:extLst>
          </p:cNvPr>
          <p:cNvCxnSpPr>
            <a:cxnSpLocks/>
            <a:stCxn id="1262" idx="5"/>
            <a:endCxn id="1266" idx="1"/>
          </p:cNvCxnSpPr>
          <p:nvPr/>
        </p:nvCxnSpPr>
        <p:spPr>
          <a:xfrm>
            <a:off x="2365743" y="2628142"/>
            <a:ext cx="111563" cy="10759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2E569D1D-F307-6DF8-90EC-7635F8F5B46D}"/>
              </a:ext>
            </a:extLst>
          </p:cNvPr>
          <p:cNvCxnSpPr>
            <a:cxnSpLocks/>
          </p:cNvCxnSpPr>
          <p:nvPr/>
        </p:nvCxnSpPr>
        <p:spPr>
          <a:xfrm>
            <a:off x="2565210" y="2825414"/>
            <a:ext cx="111563" cy="10759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FF38E12B-684B-B63C-62A7-D05C263AB8A6}"/>
              </a:ext>
            </a:extLst>
          </p:cNvPr>
          <p:cNvCxnSpPr>
            <a:cxnSpLocks/>
            <a:stCxn id="1262" idx="4"/>
            <a:endCxn id="1263" idx="0"/>
          </p:cNvCxnSpPr>
          <p:nvPr/>
        </p:nvCxnSpPr>
        <p:spPr>
          <a:xfrm flipH="1">
            <a:off x="2319224" y="2646890"/>
            <a:ext cx="1536" cy="7287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71B06F8F-EDA3-0F88-1D0A-70566A0B3E97}"/>
              </a:ext>
            </a:extLst>
          </p:cNvPr>
          <p:cNvCxnSpPr>
            <a:cxnSpLocks/>
            <a:endCxn id="1266" idx="0"/>
          </p:cNvCxnSpPr>
          <p:nvPr/>
        </p:nvCxnSpPr>
        <p:spPr>
          <a:xfrm flipH="1">
            <a:off x="2522289" y="2640531"/>
            <a:ext cx="132" cy="7645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4B219E0C-92A8-46F8-DCE3-AE5C0A8DB76A}"/>
              </a:ext>
            </a:extLst>
          </p:cNvPr>
          <p:cNvCxnSpPr>
            <a:cxnSpLocks/>
          </p:cNvCxnSpPr>
          <p:nvPr/>
        </p:nvCxnSpPr>
        <p:spPr>
          <a:xfrm flipH="1">
            <a:off x="2527770" y="2847819"/>
            <a:ext cx="132" cy="7645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F72CFC64-EBDD-3E6D-CCA0-06D016E1D079}"/>
              </a:ext>
            </a:extLst>
          </p:cNvPr>
          <p:cNvCxnSpPr>
            <a:cxnSpLocks/>
            <a:stCxn id="1265" idx="5"/>
            <a:endCxn id="1188" idx="1"/>
          </p:cNvCxnSpPr>
          <p:nvPr/>
        </p:nvCxnSpPr>
        <p:spPr>
          <a:xfrm>
            <a:off x="2568808" y="2625362"/>
            <a:ext cx="109209" cy="3167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195F99C3-2FC1-7E38-074C-183DBB6A9241}"/>
              </a:ext>
            </a:extLst>
          </p:cNvPr>
          <p:cNvCxnSpPr>
            <a:cxnSpLocks/>
            <a:endCxn id="1187" idx="2"/>
          </p:cNvCxnSpPr>
          <p:nvPr/>
        </p:nvCxnSpPr>
        <p:spPr>
          <a:xfrm flipV="1">
            <a:off x="2585239" y="2779342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37862CA6-4410-85FB-9D51-13A17F7ECB0D}"/>
              </a:ext>
            </a:extLst>
          </p:cNvPr>
          <p:cNvCxnSpPr>
            <a:cxnSpLocks/>
          </p:cNvCxnSpPr>
          <p:nvPr/>
        </p:nvCxnSpPr>
        <p:spPr>
          <a:xfrm flipV="1">
            <a:off x="2384471" y="2780472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C0427CB1-2160-33D5-9D1A-B44B43231130}"/>
              </a:ext>
            </a:extLst>
          </p:cNvPr>
          <p:cNvCxnSpPr>
            <a:cxnSpLocks/>
          </p:cNvCxnSpPr>
          <p:nvPr/>
        </p:nvCxnSpPr>
        <p:spPr>
          <a:xfrm flipV="1">
            <a:off x="2377728" y="2981339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BB8FD511-1AB4-98C0-A863-202CB01590B5}"/>
              </a:ext>
            </a:extLst>
          </p:cNvPr>
          <p:cNvCxnSpPr>
            <a:cxnSpLocks/>
          </p:cNvCxnSpPr>
          <p:nvPr/>
        </p:nvCxnSpPr>
        <p:spPr>
          <a:xfrm flipV="1">
            <a:off x="2587488" y="2979487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FDAF7598-C734-ACED-80C7-89366C6BE640}"/>
              </a:ext>
            </a:extLst>
          </p:cNvPr>
          <p:cNvCxnSpPr>
            <a:cxnSpLocks/>
            <a:stCxn id="1267" idx="7"/>
            <a:endCxn id="1187" idx="3"/>
          </p:cNvCxnSpPr>
          <p:nvPr/>
        </p:nvCxnSpPr>
        <p:spPr>
          <a:xfrm flipV="1">
            <a:off x="2570275" y="2824602"/>
            <a:ext cx="110416" cy="11496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BD6BC17C-88DE-1176-A51A-550F03931F02}"/>
              </a:ext>
            </a:extLst>
          </p:cNvPr>
          <p:cNvCxnSpPr>
            <a:cxnSpLocks/>
            <a:stCxn id="1267" idx="7"/>
            <a:endCxn id="1186" idx="3"/>
          </p:cNvCxnSpPr>
          <p:nvPr/>
        </p:nvCxnSpPr>
        <p:spPr>
          <a:xfrm flipV="1">
            <a:off x="2570275" y="2624020"/>
            <a:ext cx="110808" cy="31554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8FABB676-1E14-394C-C1B5-B2EFCBEF9AC6}"/>
              </a:ext>
            </a:extLst>
          </p:cNvPr>
          <p:cNvCxnSpPr>
            <a:cxnSpLocks/>
            <a:stCxn id="1266" idx="7"/>
            <a:endCxn id="1186" idx="3"/>
          </p:cNvCxnSpPr>
          <p:nvPr/>
        </p:nvCxnSpPr>
        <p:spPr>
          <a:xfrm flipV="1">
            <a:off x="2567272" y="2624020"/>
            <a:ext cx="113811" cy="11171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19CC8DFF-7009-1A07-807C-47B4DB3080B3}"/>
              </a:ext>
            </a:extLst>
          </p:cNvPr>
          <p:cNvCxnSpPr>
            <a:cxnSpLocks/>
          </p:cNvCxnSpPr>
          <p:nvPr/>
        </p:nvCxnSpPr>
        <p:spPr>
          <a:xfrm>
            <a:off x="3501047" y="2580115"/>
            <a:ext cx="69231" cy="402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F1FACB68-0580-2410-6795-8801A369EF58}"/>
              </a:ext>
            </a:extLst>
          </p:cNvPr>
          <p:cNvCxnSpPr>
            <a:cxnSpLocks/>
          </p:cNvCxnSpPr>
          <p:nvPr/>
        </p:nvCxnSpPr>
        <p:spPr>
          <a:xfrm flipV="1">
            <a:off x="3697510" y="2581361"/>
            <a:ext cx="75833" cy="278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B760A0A7-0415-BB59-F157-FFD4774BC709}"/>
              </a:ext>
            </a:extLst>
          </p:cNvPr>
          <p:cNvCxnSpPr>
            <a:cxnSpLocks/>
          </p:cNvCxnSpPr>
          <p:nvPr/>
        </p:nvCxnSpPr>
        <p:spPr>
          <a:xfrm flipV="1">
            <a:off x="3900575" y="2580019"/>
            <a:ext cx="75009" cy="134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4D2C0270-1160-895A-7A84-808BB9498C7C}"/>
              </a:ext>
            </a:extLst>
          </p:cNvPr>
          <p:cNvCxnSpPr>
            <a:cxnSpLocks/>
          </p:cNvCxnSpPr>
          <p:nvPr/>
        </p:nvCxnSpPr>
        <p:spPr>
          <a:xfrm>
            <a:off x="3482414" y="2625375"/>
            <a:ext cx="104961" cy="11439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E0F979D-1C23-8CEA-A7AB-E7C5C2325EFF}"/>
              </a:ext>
            </a:extLst>
          </p:cNvPr>
          <p:cNvCxnSpPr>
            <a:cxnSpLocks/>
          </p:cNvCxnSpPr>
          <p:nvPr/>
        </p:nvCxnSpPr>
        <p:spPr>
          <a:xfrm>
            <a:off x="3482414" y="2625375"/>
            <a:ext cx="107964" cy="3182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A309681A-89B1-D24E-A0A5-2783D44088D6}"/>
              </a:ext>
            </a:extLst>
          </p:cNvPr>
          <p:cNvCxnSpPr>
            <a:cxnSpLocks/>
          </p:cNvCxnSpPr>
          <p:nvPr/>
        </p:nvCxnSpPr>
        <p:spPr>
          <a:xfrm>
            <a:off x="3504593" y="2782131"/>
            <a:ext cx="64149" cy="290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931AEB49-2679-7F58-4EE8-B48AAAC029E4}"/>
              </a:ext>
            </a:extLst>
          </p:cNvPr>
          <p:cNvCxnSpPr>
            <a:cxnSpLocks/>
          </p:cNvCxnSpPr>
          <p:nvPr/>
        </p:nvCxnSpPr>
        <p:spPr>
          <a:xfrm>
            <a:off x="3485960" y="2827391"/>
            <a:ext cx="104418" cy="11621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11A90D06-72E9-1F83-0A83-49019F991CB2}"/>
              </a:ext>
            </a:extLst>
          </p:cNvPr>
          <p:cNvCxnSpPr>
            <a:cxnSpLocks/>
          </p:cNvCxnSpPr>
          <p:nvPr/>
        </p:nvCxnSpPr>
        <p:spPr>
          <a:xfrm flipV="1">
            <a:off x="3482416" y="2629401"/>
            <a:ext cx="106495" cy="3094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E8452F8A-99A4-0314-90E2-93954A7E4AD8}"/>
              </a:ext>
            </a:extLst>
          </p:cNvPr>
          <p:cNvCxnSpPr>
            <a:cxnSpLocks/>
          </p:cNvCxnSpPr>
          <p:nvPr/>
        </p:nvCxnSpPr>
        <p:spPr>
          <a:xfrm flipV="1">
            <a:off x="3485960" y="2629401"/>
            <a:ext cx="102951" cy="10747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8E921DE0-A001-F13F-792F-23D02C71B508}"/>
              </a:ext>
            </a:extLst>
          </p:cNvPr>
          <p:cNvCxnSpPr>
            <a:cxnSpLocks/>
          </p:cNvCxnSpPr>
          <p:nvPr/>
        </p:nvCxnSpPr>
        <p:spPr>
          <a:xfrm>
            <a:off x="3501049" y="2984150"/>
            <a:ext cx="70696" cy="47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8A54CD55-30BC-FDF4-9C75-0B56090CE3A2}"/>
              </a:ext>
            </a:extLst>
          </p:cNvPr>
          <p:cNvCxnSpPr>
            <a:cxnSpLocks/>
          </p:cNvCxnSpPr>
          <p:nvPr/>
        </p:nvCxnSpPr>
        <p:spPr>
          <a:xfrm flipH="1">
            <a:off x="3632358" y="2648149"/>
            <a:ext cx="1536" cy="7287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66670031-55A1-7B8E-13C9-73FB955A9782}"/>
              </a:ext>
            </a:extLst>
          </p:cNvPr>
          <p:cNvCxnSpPr>
            <a:cxnSpLocks/>
          </p:cNvCxnSpPr>
          <p:nvPr/>
        </p:nvCxnSpPr>
        <p:spPr>
          <a:xfrm flipH="1">
            <a:off x="3632724" y="2852845"/>
            <a:ext cx="1536" cy="7287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027AC48C-978C-9F2C-0F09-3B2B69DDF89A}"/>
              </a:ext>
            </a:extLst>
          </p:cNvPr>
          <p:cNvCxnSpPr>
            <a:cxnSpLocks/>
          </p:cNvCxnSpPr>
          <p:nvPr/>
        </p:nvCxnSpPr>
        <p:spPr>
          <a:xfrm flipV="1">
            <a:off x="3482416" y="2830294"/>
            <a:ext cx="104959" cy="10859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3785DD11-D035-895F-2DE2-55A194AC44A2}"/>
              </a:ext>
            </a:extLst>
          </p:cNvPr>
          <p:cNvCxnSpPr>
            <a:cxnSpLocks/>
          </p:cNvCxnSpPr>
          <p:nvPr/>
        </p:nvCxnSpPr>
        <p:spPr>
          <a:xfrm flipV="1">
            <a:off x="3680344" y="2827514"/>
            <a:ext cx="110096" cy="1160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9B8B0877-1EAC-235F-E05E-95680F4072D1}"/>
              </a:ext>
            </a:extLst>
          </p:cNvPr>
          <p:cNvCxnSpPr>
            <a:cxnSpLocks/>
          </p:cNvCxnSpPr>
          <p:nvPr/>
        </p:nvCxnSpPr>
        <p:spPr>
          <a:xfrm flipV="1">
            <a:off x="3680344" y="2626621"/>
            <a:ext cx="111632" cy="31698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04221DDA-962F-1CD2-E3BC-9DF2BE71F536}"/>
              </a:ext>
            </a:extLst>
          </p:cNvPr>
          <p:cNvCxnSpPr>
            <a:cxnSpLocks/>
          </p:cNvCxnSpPr>
          <p:nvPr/>
        </p:nvCxnSpPr>
        <p:spPr>
          <a:xfrm flipV="1">
            <a:off x="3677341" y="2626621"/>
            <a:ext cx="114635" cy="11315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F95398AA-2128-180D-16F3-4140106765EE}"/>
              </a:ext>
            </a:extLst>
          </p:cNvPr>
          <p:cNvCxnSpPr>
            <a:cxnSpLocks/>
          </p:cNvCxnSpPr>
          <p:nvPr/>
        </p:nvCxnSpPr>
        <p:spPr>
          <a:xfrm>
            <a:off x="3678877" y="2629401"/>
            <a:ext cx="114566" cy="31142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2DE6DB3F-55F0-F2E0-62D0-DFACD7DCE054}"/>
              </a:ext>
            </a:extLst>
          </p:cNvPr>
          <p:cNvCxnSpPr>
            <a:cxnSpLocks/>
          </p:cNvCxnSpPr>
          <p:nvPr/>
        </p:nvCxnSpPr>
        <p:spPr>
          <a:xfrm>
            <a:off x="3677341" y="2830294"/>
            <a:ext cx="116102" cy="11052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0629D23D-3E1B-695F-FE94-FADB0EF15C53}"/>
              </a:ext>
            </a:extLst>
          </p:cNvPr>
          <p:cNvCxnSpPr>
            <a:cxnSpLocks/>
          </p:cNvCxnSpPr>
          <p:nvPr/>
        </p:nvCxnSpPr>
        <p:spPr>
          <a:xfrm>
            <a:off x="3678877" y="2629401"/>
            <a:ext cx="111563" cy="10759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76B6D672-2552-E31C-2873-2E2054AFED2D}"/>
              </a:ext>
            </a:extLst>
          </p:cNvPr>
          <p:cNvCxnSpPr>
            <a:cxnSpLocks/>
          </p:cNvCxnSpPr>
          <p:nvPr/>
        </p:nvCxnSpPr>
        <p:spPr>
          <a:xfrm>
            <a:off x="3878344" y="2826673"/>
            <a:ext cx="111563" cy="10759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170B2D6-821E-2288-E03F-495F3AC3485A}"/>
              </a:ext>
            </a:extLst>
          </p:cNvPr>
          <p:cNvCxnSpPr>
            <a:cxnSpLocks/>
          </p:cNvCxnSpPr>
          <p:nvPr/>
        </p:nvCxnSpPr>
        <p:spPr>
          <a:xfrm flipH="1">
            <a:off x="3632358" y="2648149"/>
            <a:ext cx="1536" cy="7287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42B72F82-BFFD-4DE8-6172-6F6FAF168D87}"/>
              </a:ext>
            </a:extLst>
          </p:cNvPr>
          <p:cNvCxnSpPr>
            <a:cxnSpLocks/>
          </p:cNvCxnSpPr>
          <p:nvPr/>
        </p:nvCxnSpPr>
        <p:spPr>
          <a:xfrm flipH="1">
            <a:off x="3835423" y="2641790"/>
            <a:ext cx="132" cy="7645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6F19D12A-E8E0-48D7-0B7D-C949A3C4589E}"/>
              </a:ext>
            </a:extLst>
          </p:cNvPr>
          <p:cNvCxnSpPr>
            <a:cxnSpLocks/>
          </p:cNvCxnSpPr>
          <p:nvPr/>
        </p:nvCxnSpPr>
        <p:spPr>
          <a:xfrm flipH="1">
            <a:off x="3840904" y="2849078"/>
            <a:ext cx="132" cy="7645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971338B5-B8E7-19D8-3D0B-BD07CDCD8638}"/>
              </a:ext>
            </a:extLst>
          </p:cNvPr>
          <p:cNvCxnSpPr>
            <a:cxnSpLocks/>
          </p:cNvCxnSpPr>
          <p:nvPr/>
        </p:nvCxnSpPr>
        <p:spPr>
          <a:xfrm>
            <a:off x="3881942" y="2626621"/>
            <a:ext cx="109209" cy="3167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A052A161-6AEB-55F9-4A1A-72A16B4F2D05}"/>
              </a:ext>
            </a:extLst>
          </p:cNvPr>
          <p:cNvCxnSpPr>
            <a:cxnSpLocks/>
          </p:cNvCxnSpPr>
          <p:nvPr/>
        </p:nvCxnSpPr>
        <p:spPr>
          <a:xfrm flipV="1">
            <a:off x="3898373" y="2780601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66FF962E-C244-BF59-2A58-C1DE486EF5D9}"/>
              </a:ext>
            </a:extLst>
          </p:cNvPr>
          <p:cNvCxnSpPr>
            <a:cxnSpLocks/>
          </p:cNvCxnSpPr>
          <p:nvPr/>
        </p:nvCxnSpPr>
        <p:spPr>
          <a:xfrm flipV="1">
            <a:off x="3697605" y="2781731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3FB0CC88-B011-75EC-B741-5E7B465350F4}"/>
              </a:ext>
            </a:extLst>
          </p:cNvPr>
          <p:cNvCxnSpPr>
            <a:cxnSpLocks/>
          </p:cNvCxnSpPr>
          <p:nvPr/>
        </p:nvCxnSpPr>
        <p:spPr>
          <a:xfrm flipV="1">
            <a:off x="3690862" y="2982598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C129E9E7-5000-72E5-B8EA-E41132C62D97}"/>
              </a:ext>
            </a:extLst>
          </p:cNvPr>
          <p:cNvCxnSpPr>
            <a:cxnSpLocks/>
          </p:cNvCxnSpPr>
          <p:nvPr/>
        </p:nvCxnSpPr>
        <p:spPr>
          <a:xfrm flipV="1">
            <a:off x="3900622" y="2980746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AF307D2F-9B85-EDB8-88F4-5D197A80F43B}"/>
              </a:ext>
            </a:extLst>
          </p:cNvPr>
          <p:cNvCxnSpPr>
            <a:cxnSpLocks/>
          </p:cNvCxnSpPr>
          <p:nvPr/>
        </p:nvCxnSpPr>
        <p:spPr>
          <a:xfrm flipV="1">
            <a:off x="3883409" y="2825861"/>
            <a:ext cx="110416" cy="11496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16A1D877-099A-6924-A3D9-C49B8E22056D}"/>
              </a:ext>
            </a:extLst>
          </p:cNvPr>
          <p:cNvCxnSpPr>
            <a:cxnSpLocks/>
          </p:cNvCxnSpPr>
          <p:nvPr/>
        </p:nvCxnSpPr>
        <p:spPr>
          <a:xfrm flipV="1">
            <a:off x="3883409" y="2625279"/>
            <a:ext cx="110808" cy="31554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ED67642D-B7CE-C07E-BEA5-1799279D9A0C}"/>
              </a:ext>
            </a:extLst>
          </p:cNvPr>
          <p:cNvCxnSpPr>
            <a:cxnSpLocks/>
          </p:cNvCxnSpPr>
          <p:nvPr/>
        </p:nvCxnSpPr>
        <p:spPr>
          <a:xfrm flipV="1">
            <a:off x="3880406" y="2625279"/>
            <a:ext cx="113811" cy="11171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8629C7CC-9C96-8636-132F-E708118BD6F6}"/>
              </a:ext>
            </a:extLst>
          </p:cNvPr>
          <p:cNvCxnSpPr>
            <a:cxnSpLocks/>
          </p:cNvCxnSpPr>
          <p:nvPr/>
        </p:nvCxnSpPr>
        <p:spPr>
          <a:xfrm>
            <a:off x="4801131" y="2573960"/>
            <a:ext cx="69231" cy="402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10BB8FB-86F4-C6EC-FE68-21FA62DB8115}"/>
              </a:ext>
            </a:extLst>
          </p:cNvPr>
          <p:cNvCxnSpPr>
            <a:cxnSpLocks/>
          </p:cNvCxnSpPr>
          <p:nvPr/>
        </p:nvCxnSpPr>
        <p:spPr>
          <a:xfrm flipV="1">
            <a:off x="4997594" y="2575206"/>
            <a:ext cx="75833" cy="278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DD37E0DB-E959-4624-9C1F-28D76F783AC6}"/>
              </a:ext>
            </a:extLst>
          </p:cNvPr>
          <p:cNvCxnSpPr>
            <a:cxnSpLocks/>
          </p:cNvCxnSpPr>
          <p:nvPr/>
        </p:nvCxnSpPr>
        <p:spPr>
          <a:xfrm flipV="1">
            <a:off x="5200659" y="2573864"/>
            <a:ext cx="75009" cy="134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30765164-13B3-0BBF-2EC2-AE44C4935BC1}"/>
              </a:ext>
            </a:extLst>
          </p:cNvPr>
          <p:cNvCxnSpPr>
            <a:cxnSpLocks/>
          </p:cNvCxnSpPr>
          <p:nvPr/>
        </p:nvCxnSpPr>
        <p:spPr>
          <a:xfrm>
            <a:off x="4782498" y="2619220"/>
            <a:ext cx="104961" cy="11439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2BAD615A-10D5-FFA5-9D35-AD4E747F3584}"/>
              </a:ext>
            </a:extLst>
          </p:cNvPr>
          <p:cNvCxnSpPr>
            <a:cxnSpLocks/>
          </p:cNvCxnSpPr>
          <p:nvPr/>
        </p:nvCxnSpPr>
        <p:spPr>
          <a:xfrm>
            <a:off x="4782498" y="2619220"/>
            <a:ext cx="107964" cy="3182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937F59C-D5B8-535F-E365-A00DC78EE66F}"/>
              </a:ext>
            </a:extLst>
          </p:cNvPr>
          <p:cNvCxnSpPr>
            <a:cxnSpLocks/>
          </p:cNvCxnSpPr>
          <p:nvPr/>
        </p:nvCxnSpPr>
        <p:spPr>
          <a:xfrm>
            <a:off x="4804677" y="2775976"/>
            <a:ext cx="64149" cy="290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354D666C-0099-0A45-02B6-48FF0CC02EB7}"/>
              </a:ext>
            </a:extLst>
          </p:cNvPr>
          <p:cNvCxnSpPr>
            <a:cxnSpLocks/>
          </p:cNvCxnSpPr>
          <p:nvPr/>
        </p:nvCxnSpPr>
        <p:spPr>
          <a:xfrm>
            <a:off x="4786044" y="2821236"/>
            <a:ext cx="104418" cy="11621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C055A83B-1C40-84D5-1F0F-2D34D1CBA114}"/>
              </a:ext>
            </a:extLst>
          </p:cNvPr>
          <p:cNvCxnSpPr>
            <a:cxnSpLocks/>
          </p:cNvCxnSpPr>
          <p:nvPr/>
        </p:nvCxnSpPr>
        <p:spPr>
          <a:xfrm flipV="1">
            <a:off x="4782500" y="2623246"/>
            <a:ext cx="106495" cy="3094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35A4DF4C-868E-584C-9631-F8EAC23121A9}"/>
              </a:ext>
            </a:extLst>
          </p:cNvPr>
          <p:cNvCxnSpPr>
            <a:cxnSpLocks/>
          </p:cNvCxnSpPr>
          <p:nvPr/>
        </p:nvCxnSpPr>
        <p:spPr>
          <a:xfrm flipV="1">
            <a:off x="4786044" y="2623246"/>
            <a:ext cx="102951" cy="10747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BF6231C4-C3A9-CB10-31B2-746492D86D24}"/>
              </a:ext>
            </a:extLst>
          </p:cNvPr>
          <p:cNvCxnSpPr>
            <a:cxnSpLocks/>
          </p:cNvCxnSpPr>
          <p:nvPr/>
        </p:nvCxnSpPr>
        <p:spPr>
          <a:xfrm>
            <a:off x="4801133" y="2977995"/>
            <a:ext cx="70696" cy="47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2764E6CD-0E6A-E721-ABDA-BFBCB50FC803}"/>
              </a:ext>
            </a:extLst>
          </p:cNvPr>
          <p:cNvCxnSpPr>
            <a:cxnSpLocks/>
          </p:cNvCxnSpPr>
          <p:nvPr/>
        </p:nvCxnSpPr>
        <p:spPr>
          <a:xfrm flipH="1">
            <a:off x="4932442" y="2641994"/>
            <a:ext cx="1536" cy="7287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F68A3832-007E-4E0A-8EAA-882C8E6DFA76}"/>
              </a:ext>
            </a:extLst>
          </p:cNvPr>
          <p:cNvCxnSpPr>
            <a:cxnSpLocks/>
          </p:cNvCxnSpPr>
          <p:nvPr/>
        </p:nvCxnSpPr>
        <p:spPr>
          <a:xfrm flipH="1">
            <a:off x="4932808" y="2846690"/>
            <a:ext cx="1536" cy="7287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DD3A2612-02D4-BBD1-FD47-CBE03451820F}"/>
              </a:ext>
            </a:extLst>
          </p:cNvPr>
          <p:cNvCxnSpPr>
            <a:cxnSpLocks/>
          </p:cNvCxnSpPr>
          <p:nvPr/>
        </p:nvCxnSpPr>
        <p:spPr>
          <a:xfrm flipV="1">
            <a:off x="4782500" y="2824139"/>
            <a:ext cx="104959" cy="10859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17E3EA84-9997-0B45-98ED-64439B88CEEF}"/>
              </a:ext>
            </a:extLst>
          </p:cNvPr>
          <p:cNvCxnSpPr>
            <a:cxnSpLocks/>
          </p:cNvCxnSpPr>
          <p:nvPr/>
        </p:nvCxnSpPr>
        <p:spPr>
          <a:xfrm flipV="1">
            <a:off x="4980428" y="2821359"/>
            <a:ext cx="110096" cy="1160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2955608E-CBDF-E3A4-E63C-6F57D790CDC5}"/>
              </a:ext>
            </a:extLst>
          </p:cNvPr>
          <p:cNvCxnSpPr>
            <a:cxnSpLocks/>
          </p:cNvCxnSpPr>
          <p:nvPr/>
        </p:nvCxnSpPr>
        <p:spPr>
          <a:xfrm flipV="1">
            <a:off x="4980428" y="2620466"/>
            <a:ext cx="111632" cy="31698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1198C923-D703-FC72-8586-A0239B6649FE}"/>
              </a:ext>
            </a:extLst>
          </p:cNvPr>
          <p:cNvCxnSpPr>
            <a:cxnSpLocks/>
          </p:cNvCxnSpPr>
          <p:nvPr/>
        </p:nvCxnSpPr>
        <p:spPr>
          <a:xfrm flipV="1">
            <a:off x="4977425" y="2620466"/>
            <a:ext cx="114635" cy="11315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1EDA0EDD-C0CE-EC79-5D12-3804534B28F2}"/>
              </a:ext>
            </a:extLst>
          </p:cNvPr>
          <p:cNvCxnSpPr>
            <a:cxnSpLocks/>
          </p:cNvCxnSpPr>
          <p:nvPr/>
        </p:nvCxnSpPr>
        <p:spPr>
          <a:xfrm>
            <a:off x="4978961" y="2623246"/>
            <a:ext cx="114566" cy="31142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40C8D98B-E37E-2320-391D-852EFF7D6F3A}"/>
              </a:ext>
            </a:extLst>
          </p:cNvPr>
          <p:cNvCxnSpPr>
            <a:cxnSpLocks/>
          </p:cNvCxnSpPr>
          <p:nvPr/>
        </p:nvCxnSpPr>
        <p:spPr>
          <a:xfrm>
            <a:off x="4977425" y="2824139"/>
            <a:ext cx="116102" cy="11052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D5787FAD-F810-B89E-C921-D4F45DA88AF2}"/>
              </a:ext>
            </a:extLst>
          </p:cNvPr>
          <p:cNvCxnSpPr>
            <a:cxnSpLocks/>
          </p:cNvCxnSpPr>
          <p:nvPr/>
        </p:nvCxnSpPr>
        <p:spPr>
          <a:xfrm>
            <a:off x="4978961" y="2623246"/>
            <a:ext cx="111563" cy="10759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C4063921-BA11-6B68-D69F-6CB873027D48}"/>
              </a:ext>
            </a:extLst>
          </p:cNvPr>
          <p:cNvCxnSpPr>
            <a:cxnSpLocks/>
          </p:cNvCxnSpPr>
          <p:nvPr/>
        </p:nvCxnSpPr>
        <p:spPr>
          <a:xfrm>
            <a:off x="5178428" y="2820518"/>
            <a:ext cx="111563" cy="10759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A91AB5B3-4EEF-46ED-1B0B-57E46DA2360D}"/>
              </a:ext>
            </a:extLst>
          </p:cNvPr>
          <p:cNvCxnSpPr>
            <a:cxnSpLocks/>
          </p:cNvCxnSpPr>
          <p:nvPr/>
        </p:nvCxnSpPr>
        <p:spPr>
          <a:xfrm flipH="1">
            <a:off x="4932442" y="2641994"/>
            <a:ext cx="1536" cy="7287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44830DFB-E4CD-C31A-7C96-E5FAC65ACA88}"/>
              </a:ext>
            </a:extLst>
          </p:cNvPr>
          <p:cNvCxnSpPr>
            <a:cxnSpLocks/>
          </p:cNvCxnSpPr>
          <p:nvPr/>
        </p:nvCxnSpPr>
        <p:spPr>
          <a:xfrm flipH="1">
            <a:off x="5135507" y="2635635"/>
            <a:ext cx="132" cy="7645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D7CF2E4E-745C-7C92-9F31-BEC635ED18FE}"/>
              </a:ext>
            </a:extLst>
          </p:cNvPr>
          <p:cNvCxnSpPr>
            <a:cxnSpLocks/>
          </p:cNvCxnSpPr>
          <p:nvPr/>
        </p:nvCxnSpPr>
        <p:spPr>
          <a:xfrm flipH="1">
            <a:off x="5140988" y="2842923"/>
            <a:ext cx="132" cy="7645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FCF1E029-92BF-7EB5-CE58-4B5CD2B1EE15}"/>
              </a:ext>
            </a:extLst>
          </p:cNvPr>
          <p:cNvCxnSpPr>
            <a:cxnSpLocks/>
          </p:cNvCxnSpPr>
          <p:nvPr/>
        </p:nvCxnSpPr>
        <p:spPr>
          <a:xfrm>
            <a:off x="5182026" y="2620466"/>
            <a:ext cx="109209" cy="3167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8B7D8AB4-6C7B-8286-1096-C964EFF65143}"/>
              </a:ext>
            </a:extLst>
          </p:cNvPr>
          <p:cNvCxnSpPr>
            <a:cxnSpLocks/>
          </p:cNvCxnSpPr>
          <p:nvPr/>
        </p:nvCxnSpPr>
        <p:spPr>
          <a:xfrm flipV="1">
            <a:off x="5198457" y="2774446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46E72150-0D7A-BD1A-B949-3269B7A15EF5}"/>
              </a:ext>
            </a:extLst>
          </p:cNvPr>
          <p:cNvCxnSpPr>
            <a:cxnSpLocks/>
          </p:cNvCxnSpPr>
          <p:nvPr/>
        </p:nvCxnSpPr>
        <p:spPr>
          <a:xfrm flipV="1">
            <a:off x="4997689" y="2775576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33831D31-C7E8-777F-D9D7-56D8EED49C78}"/>
              </a:ext>
            </a:extLst>
          </p:cNvPr>
          <p:cNvCxnSpPr>
            <a:cxnSpLocks/>
          </p:cNvCxnSpPr>
          <p:nvPr/>
        </p:nvCxnSpPr>
        <p:spPr>
          <a:xfrm flipV="1">
            <a:off x="4990946" y="2976443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D9E87CAE-05B1-4B11-5A13-4F4EBB02115D}"/>
              </a:ext>
            </a:extLst>
          </p:cNvPr>
          <p:cNvCxnSpPr>
            <a:cxnSpLocks/>
          </p:cNvCxnSpPr>
          <p:nvPr/>
        </p:nvCxnSpPr>
        <p:spPr>
          <a:xfrm flipV="1">
            <a:off x="5200706" y="2974591"/>
            <a:ext cx="76819" cy="616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6A094202-1995-2290-232C-CBCF9A9EB242}"/>
              </a:ext>
            </a:extLst>
          </p:cNvPr>
          <p:cNvCxnSpPr>
            <a:cxnSpLocks/>
          </p:cNvCxnSpPr>
          <p:nvPr/>
        </p:nvCxnSpPr>
        <p:spPr>
          <a:xfrm flipV="1">
            <a:off x="5183493" y="2819706"/>
            <a:ext cx="110416" cy="11496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151B12A4-6F7E-1139-9DB9-BCE22399DD80}"/>
              </a:ext>
            </a:extLst>
          </p:cNvPr>
          <p:cNvCxnSpPr>
            <a:cxnSpLocks/>
          </p:cNvCxnSpPr>
          <p:nvPr/>
        </p:nvCxnSpPr>
        <p:spPr>
          <a:xfrm flipV="1">
            <a:off x="5183493" y="2619124"/>
            <a:ext cx="110808" cy="31554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7E819F98-164B-9F22-878A-0CD99EFA6C10}"/>
              </a:ext>
            </a:extLst>
          </p:cNvPr>
          <p:cNvCxnSpPr>
            <a:cxnSpLocks/>
          </p:cNvCxnSpPr>
          <p:nvPr/>
        </p:nvCxnSpPr>
        <p:spPr>
          <a:xfrm flipV="1">
            <a:off x="5180490" y="2619124"/>
            <a:ext cx="113811" cy="11171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141E8C1F-139E-457C-266B-AEFC874F8D18}"/>
              </a:ext>
            </a:extLst>
          </p:cNvPr>
          <p:cNvCxnSpPr>
            <a:cxnSpLocks/>
            <a:stCxn id="985" idx="6"/>
            <a:endCxn id="1062" idx="2"/>
          </p:cNvCxnSpPr>
          <p:nvPr/>
        </p:nvCxnSpPr>
        <p:spPr>
          <a:xfrm>
            <a:off x="4796429" y="1671948"/>
            <a:ext cx="73160" cy="10561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1CE6EEB0-2882-FFD9-A3DC-6FA4019D5949}"/>
              </a:ext>
            </a:extLst>
          </p:cNvPr>
          <p:cNvCxnSpPr>
            <a:cxnSpLocks/>
            <a:stCxn id="985" idx="6"/>
            <a:endCxn id="1065" idx="2"/>
          </p:cNvCxnSpPr>
          <p:nvPr/>
        </p:nvCxnSpPr>
        <p:spPr>
          <a:xfrm>
            <a:off x="4796429" y="1671948"/>
            <a:ext cx="66497" cy="31168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3FA3B09A-BF85-51B0-C7E3-3805283E4D67}"/>
              </a:ext>
            </a:extLst>
          </p:cNvPr>
          <p:cNvCxnSpPr>
            <a:cxnSpLocks/>
            <a:stCxn id="985" idx="6"/>
            <a:endCxn id="1066" idx="2"/>
          </p:cNvCxnSpPr>
          <p:nvPr/>
        </p:nvCxnSpPr>
        <p:spPr>
          <a:xfrm>
            <a:off x="4796429" y="1671948"/>
            <a:ext cx="69573" cy="51069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63F0FBDD-E400-D80A-6BDE-5A50183781E9}"/>
              </a:ext>
            </a:extLst>
          </p:cNvPr>
          <p:cNvCxnSpPr>
            <a:cxnSpLocks/>
            <a:stCxn id="986" idx="6"/>
            <a:endCxn id="1061" idx="2"/>
          </p:cNvCxnSpPr>
          <p:nvPr/>
        </p:nvCxnSpPr>
        <p:spPr>
          <a:xfrm flipV="1">
            <a:off x="4799975" y="1578550"/>
            <a:ext cx="66538" cy="29541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DF8D164C-FDC7-921E-DF79-2F3E705F2A0A}"/>
              </a:ext>
            </a:extLst>
          </p:cNvPr>
          <p:cNvCxnSpPr>
            <a:cxnSpLocks/>
            <a:stCxn id="986" idx="6"/>
            <a:endCxn id="1062" idx="2"/>
          </p:cNvCxnSpPr>
          <p:nvPr/>
        </p:nvCxnSpPr>
        <p:spPr>
          <a:xfrm flipV="1">
            <a:off x="4799975" y="1777567"/>
            <a:ext cx="69614" cy="9639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977B0252-AA07-8150-28F8-4928DF462363}"/>
              </a:ext>
            </a:extLst>
          </p:cNvPr>
          <p:cNvCxnSpPr>
            <a:cxnSpLocks/>
            <a:stCxn id="986" idx="6"/>
            <a:endCxn id="1065" idx="2"/>
          </p:cNvCxnSpPr>
          <p:nvPr/>
        </p:nvCxnSpPr>
        <p:spPr>
          <a:xfrm>
            <a:off x="4799975" y="1873964"/>
            <a:ext cx="62951" cy="1096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47804E5E-3B07-A08A-5567-67DDA3786E11}"/>
              </a:ext>
            </a:extLst>
          </p:cNvPr>
          <p:cNvCxnSpPr>
            <a:cxnSpLocks/>
            <a:stCxn id="986" idx="6"/>
            <a:endCxn id="1066" idx="2"/>
          </p:cNvCxnSpPr>
          <p:nvPr/>
        </p:nvCxnSpPr>
        <p:spPr>
          <a:xfrm>
            <a:off x="4799975" y="1873964"/>
            <a:ext cx="66027" cy="30868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38E95CE0-B2CE-32FA-7F2B-D9C63976C06B}"/>
              </a:ext>
            </a:extLst>
          </p:cNvPr>
          <p:cNvCxnSpPr>
            <a:cxnSpLocks/>
            <a:stCxn id="987" idx="6"/>
            <a:endCxn id="1061" idx="2"/>
          </p:cNvCxnSpPr>
          <p:nvPr/>
        </p:nvCxnSpPr>
        <p:spPr>
          <a:xfrm flipV="1">
            <a:off x="4796431" y="1578550"/>
            <a:ext cx="70082" cy="49743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D9C95123-4C60-F679-978B-77EE00ABB2BA}"/>
              </a:ext>
            </a:extLst>
          </p:cNvPr>
          <p:cNvCxnSpPr>
            <a:cxnSpLocks/>
            <a:stCxn id="987" idx="6"/>
            <a:endCxn id="1062" idx="2"/>
          </p:cNvCxnSpPr>
          <p:nvPr/>
        </p:nvCxnSpPr>
        <p:spPr>
          <a:xfrm flipV="1">
            <a:off x="4796431" y="1777567"/>
            <a:ext cx="73158" cy="29841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3DCB958B-D6C0-ACE9-2BE0-5799D77DED22}"/>
              </a:ext>
            </a:extLst>
          </p:cNvPr>
          <p:cNvCxnSpPr>
            <a:cxnSpLocks/>
            <a:stCxn id="987" idx="6"/>
            <a:endCxn id="1065" idx="2"/>
          </p:cNvCxnSpPr>
          <p:nvPr/>
        </p:nvCxnSpPr>
        <p:spPr>
          <a:xfrm flipV="1">
            <a:off x="4796431" y="1983628"/>
            <a:ext cx="66495" cy="9235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1AA6253E-CA09-847C-B4A5-375B6AB3241F}"/>
              </a:ext>
            </a:extLst>
          </p:cNvPr>
          <p:cNvCxnSpPr>
            <a:cxnSpLocks/>
            <a:stCxn id="987" idx="6"/>
            <a:endCxn id="1066" idx="2"/>
          </p:cNvCxnSpPr>
          <p:nvPr/>
        </p:nvCxnSpPr>
        <p:spPr>
          <a:xfrm>
            <a:off x="4796431" y="2075983"/>
            <a:ext cx="69571" cy="10666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0084BDDE-B143-8AE7-CE1D-5C36326FC09F}"/>
              </a:ext>
            </a:extLst>
          </p:cNvPr>
          <p:cNvCxnSpPr>
            <a:cxnSpLocks/>
            <a:stCxn id="1061" idx="6"/>
            <a:endCxn id="1063" idx="2"/>
          </p:cNvCxnSpPr>
          <p:nvPr/>
        </p:nvCxnSpPr>
        <p:spPr>
          <a:xfrm flipV="1">
            <a:off x="4993745" y="1577755"/>
            <a:ext cx="71580" cy="79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AC509019-0C98-3EE4-DA34-0CE2D3F10CF0}"/>
              </a:ext>
            </a:extLst>
          </p:cNvPr>
          <p:cNvCxnSpPr>
            <a:cxnSpLocks/>
            <a:stCxn id="1061" idx="6"/>
            <a:endCxn id="1064" idx="2"/>
          </p:cNvCxnSpPr>
          <p:nvPr/>
        </p:nvCxnSpPr>
        <p:spPr>
          <a:xfrm>
            <a:off x="4993745" y="1578550"/>
            <a:ext cx="74656" cy="19822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28187143-BABA-EE24-E37A-EF0DBDC1327E}"/>
              </a:ext>
            </a:extLst>
          </p:cNvPr>
          <p:cNvCxnSpPr>
            <a:cxnSpLocks/>
            <a:stCxn id="1061" idx="6"/>
            <a:endCxn id="1067" idx="2"/>
          </p:cNvCxnSpPr>
          <p:nvPr/>
        </p:nvCxnSpPr>
        <p:spPr>
          <a:xfrm>
            <a:off x="4993745" y="1578550"/>
            <a:ext cx="75772" cy="40562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B6F6368F-0903-3BBF-1FEA-6F4E344C2917}"/>
              </a:ext>
            </a:extLst>
          </p:cNvPr>
          <p:cNvCxnSpPr>
            <a:cxnSpLocks/>
            <a:stCxn id="1061" idx="6"/>
            <a:endCxn id="1068" idx="2"/>
          </p:cNvCxnSpPr>
          <p:nvPr/>
        </p:nvCxnSpPr>
        <p:spPr>
          <a:xfrm>
            <a:off x="4993745" y="1578550"/>
            <a:ext cx="78848" cy="60464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45F65BB2-9253-AE05-EE99-8213A4E6E480}"/>
              </a:ext>
            </a:extLst>
          </p:cNvPr>
          <p:cNvCxnSpPr>
            <a:cxnSpLocks/>
            <a:stCxn id="1062" idx="6"/>
            <a:endCxn id="1063" idx="2"/>
          </p:cNvCxnSpPr>
          <p:nvPr/>
        </p:nvCxnSpPr>
        <p:spPr>
          <a:xfrm flipV="1">
            <a:off x="4996821" y="1577755"/>
            <a:ext cx="68504" cy="19981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8B33B743-EB28-B411-0D3B-13CF13EB8A4D}"/>
              </a:ext>
            </a:extLst>
          </p:cNvPr>
          <p:cNvCxnSpPr>
            <a:cxnSpLocks/>
            <a:stCxn id="1062" idx="6"/>
            <a:endCxn id="1064" idx="2"/>
          </p:cNvCxnSpPr>
          <p:nvPr/>
        </p:nvCxnSpPr>
        <p:spPr>
          <a:xfrm flipV="1">
            <a:off x="4996821" y="1776772"/>
            <a:ext cx="71580" cy="79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EF3A5BD0-FE55-980A-CBD5-4FB8717D822B}"/>
              </a:ext>
            </a:extLst>
          </p:cNvPr>
          <p:cNvCxnSpPr>
            <a:cxnSpLocks/>
            <a:stCxn id="1062" idx="6"/>
            <a:endCxn id="1067" idx="2"/>
          </p:cNvCxnSpPr>
          <p:nvPr/>
        </p:nvCxnSpPr>
        <p:spPr>
          <a:xfrm>
            <a:off x="4996821" y="1777567"/>
            <a:ext cx="72696" cy="20660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0B12059C-7A89-E21D-BE36-AD9CD46A6A6A}"/>
              </a:ext>
            </a:extLst>
          </p:cNvPr>
          <p:cNvCxnSpPr>
            <a:cxnSpLocks/>
            <a:stCxn id="1062" idx="6"/>
            <a:endCxn id="1068" idx="2"/>
          </p:cNvCxnSpPr>
          <p:nvPr/>
        </p:nvCxnSpPr>
        <p:spPr>
          <a:xfrm>
            <a:off x="4996821" y="1777567"/>
            <a:ext cx="75772" cy="40562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4FF2C2A3-7240-291A-0093-052C513D00E3}"/>
              </a:ext>
            </a:extLst>
          </p:cNvPr>
          <p:cNvCxnSpPr>
            <a:cxnSpLocks/>
            <a:stCxn id="1065" idx="6"/>
            <a:endCxn id="1063" idx="2"/>
          </p:cNvCxnSpPr>
          <p:nvPr/>
        </p:nvCxnSpPr>
        <p:spPr>
          <a:xfrm flipV="1">
            <a:off x="4990158" y="1577755"/>
            <a:ext cx="75167" cy="40587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223FED4D-8476-F30D-02B0-6AA0FC5016AC}"/>
              </a:ext>
            </a:extLst>
          </p:cNvPr>
          <p:cNvCxnSpPr>
            <a:cxnSpLocks/>
            <a:stCxn id="1064" idx="2"/>
            <a:endCxn id="1065" idx="6"/>
          </p:cNvCxnSpPr>
          <p:nvPr/>
        </p:nvCxnSpPr>
        <p:spPr>
          <a:xfrm flipH="1">
            <a:off x="4990158" y="1776772"/>
            <a:ext cx="78243" cy="20685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3AB7C5-D116-1CF4-A6BE-4269883A27B3}"/>
              </a:ext>
            </a:extLst>
          </p:cNvPr>
          <p:cNvCxnSpPr>
            <a:cxnSpLocks/>
            <a:stCxn id="1067" idx="2"/>
            <a:endCxn id="1065" idx="6"/>
          </p:cNvCxnSpPr>
          <p:nvPr/>
        </p:nvCxnSpPr>
        <p:spPr>
          <a:xfrm flipH="1" flipV="1">
            <a:off x="4990158" y="1983628"/>
            <a:ext cx="79359" cy="54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905D75BB-C748-31EA-5E34-1FF8D3B03A84}"/>
              </a:ext>
            </a:extLst>
          </p:cNvPr>
          <p:cNvCxnSpPr>
            <a:cxnSpLocks/>
            <a:stCxn id="1068" idx="2"/>
            <a:endCxn id="1065" idx="6"/>
          </p:cNvCxnSpPr>
          <p:nvPr/>
        </p:nvCxnSpPr>
        <p:spPr>
          <a:xfrm flipH="1" flipV="1">
            <a:off x="4990158" y="1983628"/>
            <a:ext cx="82435" cy="1995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0B7D5782-8680-EA3C-F818-F052F3033246}"/>
              </a:ext>
            </a:extLst>
          </p:cNvPr>
          <p:cNvCxnSpPr>
            <a:cxnSpLocks/>
            <a:stCxn id="1063" idx="2"/>
            <a:endCxn id="1066" idx="6"/>
          </p:cNvCxnSpPr>
          <p:nvPr/>
        </p:nvCxnSpPr>
        <p:spPr>
          <a:xfrm flipH="1">
            <a:off x="4993234" y="1577755"/>
            <a:ext cx="72091" cy="60489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7E58C299-2ADF-0139-DF8B-B7DE24492245}"/>
              </a:ext>
            </a:extLst>
          </p:cNvPr>
          <p:cNvCxnSpPr>
            <a:cxnSpLocks/>
            <a:stCxn id="1064" idx="2"/>
            <a:endCxn id="1066" idx="6"/>
          </p:cNvCxnSpPr>
          <p:nvPr/>
        </p:nvCxnSpPr>
        <p:spPr>
          <a:xfrm flipH="1">
            <a:off x="4993234" y="1776772"/>
            <a:ext cx="75167" cy="40587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EA91EF08-C02C-C624-A2BE-43F295A4E0E5}"/>
              </a:ext>
            </a:extLst>
          </p:cNvPr>
          <p:cNvCxnSpPr>
            <a:cxnSpLocks/>
            <a:stCxn id="1067" idx="2"/>
            <a:endCxn id="1066" idx="6"/>
          </p:cNvCxnSpPr>
          <p:nvPr/>
        </p:nvCxnSpPr>
        <p:spPr>
          <a:xfrm flipH="1">
            <a:off x="4993234" y="1984175"/>
            <a:ext cx="76283" cy="19847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5137E4E4-4104-C39A-467E-2CFB6FAFB6A2}"/>
              </a:ext>
            </a:extLst>
          </p:cNvPr>
          <p:cNvCxnSpPr>
            <a:cxnSpLocks/>
            <a:stCxn id="1068" idx="2"/>
            <a:endCxn id="1066" idx="6"/>
          </p:cNvCxnSpPr>
          <p:nvPr/>
        </p:nvCxnSpPr>
        <p:spPr>
          <a:xfrm flipH="1" flipV="1">
            <a:off x="4993234" y="2182645"/>
            <a:ext cx="79359" cy="54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BB7F9478-A896-BF93-D851-686F76C91C03}"/>
              </a:ext>
            </a:extLst>
          </p:cNvPr>
          <p:cNvCxnSpPr>
            <a:cxnSpLocks/>
            <a:stCxn id="1178" idx="2"/>
            <a:endCxn id="1063" idx="6"/>
          </p:cNvCxnSpPr>
          <p:nvPr/>
        </p:nvCxnSpPr>
        <p:spPr>
          <a:xfrm flipH="1" flipV="1">
            <a:off x="5192557" y="1577755"/>
            <a:ext cx="76259" cy="19831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8D8BDF04-0218-C45A-0B5A-51A49E60EF2F}"/>
              </a:ext>
            </a:extLst>
          </p:cNvPr>
          <p:cNvCxnSpPr>
            <a:cxnSpLocks/>
            <a:stCxn id="1179" idx="2"/>
            <a:endCxn id="1063" idx="6"/>
          </p:cNvCxnSpPr>
          <p:nvPr/>
        </p:nvCxnSpPr>
        <p:spPr>
          <a:xfrm flipH="1" flipV="1">
            <a:off x="5192557" y="1577755"/>
            <a:ext cx="75867" cy="39889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875D6B84-7C9B-DFF8-899D-8B789AD8F3FA}"/>
              </a:ext>
            </a:extLst>
          </p:cNvPr>
          <p:cNvCxnSpPr>
            <a:cxnSpLocks/>
            <a:stCxn id="1178" idx="2"/>
            <a:endCxn id="1064" idx="6"/>
          </p:cNvCxnSpPr>
          <p:nvPr/>
        </p:nvCxnSpPr>
        <p:spPr>
          <a:xfrm flipH="1">
            <a:off x="5195633" y="1776072"/>
            <a:ext cx="73183" cy="70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210AD1D9-29F9-4337-1CCA-5793E1F379B8}"/>
              </a:ext>
            </a:extLst>
          </p:cNvPr>
          <p:cNvCxnSpPr>
            <a:cxnSpLocks/>
            <a:stCxn id="1179" idx="2"/>
            <a:endCxn id="1064" idx="6"/>
          </p:cNvCxnSpPr>
          <p:nvPr/>
        </p:nvCxnSpPr>
        <p:spPr>
          <a:xfrm flipH="1" flipV="1">
            <a:off x="5195633" y="1776772"/>
            <a:ext cx="72791" cy="19988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784547AB-CA84-56D6-7EF8-7B5F9BF8AF5D}"/>
              </a:ext>
            </a:extLst>
          </p:cNvPr>
          <p:cNvCxnSpPr>
            <a:cxnSpLocks/>
            <a:stCxn id="1178" idx="2"/>
            <a:endCxn id="1067" idx="6"/>
          </p:cNvCxnSpPr>
          <p:nvPr/>
        </p:nvCxnSpPr>
        <p:spPr>
          <a:xfrm flipH="1">
            <a:off x="5196749" y="1776072"/>
            <a:ext cx="72067" cy="20810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7A2383C8-A359-AED6-75EC-F8C38581BFE5}"/>
              </a:ext>
            </a:extLst>
          </p:cNvPr>
          <p:cNvCxnSpPr>
            <a:cxnSpLocks/>
            <a:stCxn id="1179" idx="2"/>
            <a:endCxn id="1067" idx="6"/>
          </p:cNvCxnSpPr>
          <p:nvPr/>
        </p:nvCxnSpPr>
        <p:spPr>
          <a:xfrm flipH="1">
            <a:off x="5196749" y="1976654"/>
            <a:ext cx="71675" cy="752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ED3C8E90-61F2-631D-6EFF-28B206A4D94F}"/>
              </a:ext>
            </a:extLst>
          </p:cNvPr>
          <p:cNvCxnSpPr>
            <a:cxnSpLocks/>
            <a:stCxn id="1178" idx="2"/>
            <a:endCxn id="1068" idx="6"/>
          </p:cNvCxnSpPr>
          <p:nvPr/>
        </p:nvCxnSpPr>
        <p:spPr>
          <a:xfrm flipH="1">
            <a:off x="5199825" y="1776072"/>
            <a:ext cx="68991" cy="40712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FD4C55C2-E7C2-C58C-2849-36BD35CCBDBC}"/>
              </a:ext>
            </a:extLst>
          </p:cNvPr>
          <p:cNvCxnSpPr>
            <a:cxnSpLocks/>
            <a:stCxn id="1179" idx="2"/>
            <a:endCxn id="1068" idx="6"/>
          </p:cNvCxnSpPr>
          <p:nvPr/>
        </p:nvCxnSpPr>
        <p:spPr>
          <a:xfrm flipH="1">
            <a:off x="5199825" y="1976654"/>
            <a:ext cx="68599" cy="20653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F94E9864-F094-CD0D-8C0E-A31748C3E91C}"/>
              </a:ext>
            </a:extLst>
          </p:cNvPr>
          <p:cNvCxnSpPr>
            <a:cxnSpLocks/>
            <a:stCxn id="997" idx="6"/>
            <a:endCxn id="1088" idx="2"/>
          </p:cNvCxnSpPr>
          <p:nvPr/>
        </p:nvCxnSpPr>
        <p:spPr>
          <a:xfrm>
            <a:off x="2187911" y="3386905"/>
            <a:ext cx="69064" cy="2050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2D6242ED-73AC-B15B-F844-4C43D96166F9}"/>
              </a:ext>
            </a:extLst>
          </p:cNvPr>
          <p:cNvCxnSpPr>
            <a:cxnSpLocks/>
            <a:stCxn id="997" idx="6"/>
            <a:endCxn id="1089" idx="2"/>
          </p:cNvCxnSpPr>
          <p:nvPr/>
        </p:nvCxnSpPr>
        <p:spPr>
          <a:xfrm>
            <a:off x="2187911" y="3386905"/>
            <a:ext cx="67697" cy="40394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CA7C2B60-05B1-4A4C-F938-33509D80470C}"/>
              </a:ext>
            </a:extLst>
          </p:cNvPr>
          <p:cNvCxnSpPr>
            <a:cxnSpLocks/>
            <a:stCxn id="998" idx="6"/>
            <a:endCxn id="1088" idx="2"/>
          </p:cNvCxnSpPr>
          <p:nvPr/>
        </p:nvCxnSpPr>
        <p:spPr>
          <a:xfrm>
            <a:off x="2191457" y="3588921"/>
            <a:ext cx="65518" cy="303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4A910E6A-1DF7-E950-B304-04361A4FF95C}"/>
              </a:ext>
            </a:extLst>
          </p:cNvPr>
          <p:cNvCxnSpPr>
            <a:cxnSpLocks/>
            <a:stCxn id="998" idx="6"/>
            <a:endCxn id="1089" idx="2"/>
          </p:cNvCxnSpPr>
          <p:nvPr/>
        </p:nvCxnSpPr>
        <p:spPr>
          <a:xfrm>
            <a:off x="2191457" y="3588921"/>
            <a:ext cx="64151" cy="2019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25EA146A-A126-4CD6-2149-393185A46F19}"/>
              </a:ext>
            </a:extLst>
          </p:cNvPr>
          <p:cNvCxnSpPr>
            <a:cxnSpLocks/>
            <a:stCxn id="999" idx="6"/>
            <a:endCxn id="1088" idx="2"/>
          </p:cNvCxnSpPr>
          <p:nvPr/>
        </p:nvCxnSpPr>
        <p:spPr>
          <a:xfrm flipV="1">
            <a:off x="2187913" y="3591959"/>
            <a:ext cx="69062" cy="19898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39F1EC7B-205F-2854-34AB-9DED72AADBD6}"/>
              </a:ext>
            </a:extLst>
          </p:cNvPr>
          <p:cNvCxnSpPr>
            <a:cxnSpLocks/>
            <a:stCxn id="999" idx="6"/>
            <a:endCxn id="1089" idx="2"/>
          </p:cNvCxnSpPr>
          <p:nvPr/>
        </p:nvCxnSpPr>
        <p:spPr>
          <a:xfrm flipV="1">
            <a:off x="2187913" y="3790849"/>
            <a:ext cx="67695" cy="9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1E22AD35-0BDF-8954-554C-63FC93FEBDD5}"/>
              </a:ext>
            </a:extLst>
          </p:cNvPr>
          <p:cNvCxnSpPr>
            <a:cxnSpLocks/>
            <a:stCxn id="1008" idx="6"/>
            <a:endCxn id="1088" idx="2"/>
          </p:cNvCxnSpPr>
          <p:nvPr/>
        </p:nvCxnSpPr>
        <p:spPr>
          <a:xfrm flipV="1">
            <a:off x="2188805" y="3591959"/>
            <a:ext cx="68170" cy="40097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02DB61F9-072A-2AA0-0CA4-95FBD7169DCE}"/>
              </a:ext>
            </a:extLst>
          </p:cNvPr>
          <p:cNvCxnSpPr>
            <a:cxnSpLocks/>
            <a:stCxn id="1008" idx="6"/>
            <a:endCxn id="1089" idx="2"/>
          </p:cNvCxnSpPr>
          <p:nvPr/>
        </p:nvCxnSpPr>
        <p:spPr>
          <a:xfrm flipV="1">
            <a:off x="2188805" y="3790849"/>
            <a:ext cx="66803" cy="2020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1BEE7A9B-FC7E-9412-B408-044C42C5E269}"/>
              </a:ext>
            </a:extLst>
          </p:cNvPr>
          <p:cNvCxnSpPr>
            <a:cxnSpLocks/>
            <a:stCxn id="1201" idx="2"/>
            <a:endCxn id="1089" idx="6"/>
          </p:cNvCxnSpPr>
          <p:nvPr/>
        </p:nvCxnSpPr>
        <p:spPr>
          <a:xfrm flipH="1" flipV="1">
            <a:off x="2382840" y="3790849"/>
            <a:ext cx="79562" cy="2001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DF5344B2-F98C-646D-07DD-EB910ED07298}"/>
              </a:ext>
            </a:extLst>
          </p:cNvPr>
          <p:cNvCxnSpPr>
            <a:cxnSpLocks/>
            <a:stCxn id="1192" idx="2"/>
            <a:endCxn id="1088" idx="6"/>
          </p:cNvCxnSpPr>
          <p:nvPr/>
        </p:nvCxnSpPr>
        <p:spPr>
          <a:xfrm flipH="1">
            <a:off x="2384207" y="3386388"/>
            <a:ext cx="75093" cy="2055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C1705FC8-FECB-A5BF-187A-A2ACC8882D48}"/>
              </a:ext>
            </a:extLst>
          </p:cNvPr>
          <p:cNvCxnSpPr>
            <a:cxnSpLocks/>
            <a:stCxn id="1195" idx="2"/>
            <a:endCxn id="1088" idx="6"/>
          </p:cNvCxnSpPr>
          <p:nvPr/>
        </p:nvCxnSpPr>
        <p:spPr>
          <a:xfrm flipH="1">
            <a:off x="2384207" y="3588495"/>
            <a:ext cx="74731" cy="34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40CDA194-F7AA-52D9-50DE-EE8D1F353CFA}"/>
              </a:ext>
            </a:extLst>
          </p:cNvPr>
          <p:cNvCxnSpPr>
            <a:cxnSpLocks/>
            <a:stCxn id="1198" idx="2"/>
            <a:endCxn id="1088" idx="6"/>
          </p:cNvCxnSpPr>
          <p:nvPr/>
        </p:nvCxnSpPr>
        <p:spPr>
          <a:xfrm flipH="1" flipV="1">
            <a:off x="2384207" y="3591959"/>
            <a:ext cx="78195" cy="1978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0AB38DC5-BA66-DAAC-B990-2D97AA7448BE}"/>
              </a:ext>
            </a:extLst>
          </p:cNvPr>
          <p:cNvCxnSpPr>
            <a:cxnSpLocks/>
            <a:stCxn id="1201" idx="2"/>
            <a:endCxn id="1088" idx="6"/>
          </p:cNvCxnSpPr>
          <p:nvPr/>
        </p:nvCxnSpPr>
        <p:spPr>
          <a:xfrm flipH="1" flipV="1">
            <a:off x="2384207" y="3591959"/>
            <a:ext cx="78195" cy="39907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4977E47B-16AC-130D-3A65-9D396884691B}"/>
              </a:ext>
            </a:extLst>
          </p:cNvPr>
          <p:cNvCxnSpPr>
            <a:cxnSpLocks/>
            <a:stCxn id="1192" idx="2"/>
            <a:endCxn id="1089" idx="6"/>
          </p:cNvCxnSpPr>
          <p:nvPr/>
        </p:nvCxnSpPr>
        <p:spPr>
          <a:xfrm flipH="1">
            <a:off x="2382840" y="3386388"/>
            <a:ext cx="76460" cy="4044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F58312B0-406A-4CDC-7FF4-B141A4E76672}"/>
              </a:ext>
            </a:extLst>
          </p:cNvPr>
          <p:cNvCxnSpPr>
            <a:cxnSpLocks/>
            <a:stCxn id="1195" idx="2"/>
            <a:endCxn id="1089" idx="6"/>
          </p:cNvCxnSpPr>
          <p:nvPr/>
        </p:nvCxnSpPr>
        <p:spPr>
          <a:xfrm flipH="1">
            <a:off x="2382840" y="3588495"/>
            <a:ext cx="76098" cy="2023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F33343D4-4EE2-847F-BA1D-A875F5CAF5A7}"/>
              </a:ext>
            </a:extLst>
          </p:cNvPr>
          <p:cNvCxnSpPr>
            <a:cxnSpLocks/>
            <a:stCxn id="1198" idx="2"/>
            <a:endCxn id="1089" idx="6"/>
          </p:cNvCxnSpPr>
          <p:nvPr/>
        </p:nvCxnSpPr>
        <p:spPr>
          <a:xfrm flipH="1">
            <a:off x="2382840" y="3789764"/>
            <a:ext cx="79562" cy="108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B50012DD-193F-8285-A89F-722A69073B40}"/>
              </a:ext>
            </a:extLst>
          </p:cNvPr>
          <p:cNvCxnSpPr>
            <a:cxnSpLocks/>
            <a:stCxn id="1079" idx="2"/>
            <a:endCxn id="1000" idx="6"/>
          </p:cNvCxnSpPr>
          <p:nvPr/>
        </p:nvCxnSpPr>
        <p:spPr>
          <a:xfrm flipH="1" flipV="1">
            <a:off x="2992435" y="3383815"/>
            <a:ext cx="70335" cy="19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D6FABA67-1A9B-64A2-BF96-9D66EFD96096}"/>
              </a:ext>
            </a:extLst>
          </p:cNvPr>
          <p:cNvCxnSpPr>
            <a:cxnSpLocks/>
            <a:stCxn id="1080" idx="2"/>
            <a:endCxn id="1000" idx="6"/>
          </p:cNvCxnSpPr>
          <p:nvPr/>
        </p:nvCxnSpPr>
        <p:spPr>
          <a:xfrm flipH="1" flipV="1">
            <a:off x="2992435" y="3383815"/>
            <a:ext cx="68862" cy="2054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29986422-2B47-855E-B155-8AE1539B6BE0}"/>
              </a:ext>
            </a:extLst>
          </p:cNvPr>
          <p:cNvCxnSpPr>
            <a:cxnSpLocks/>
            <a:stCxn id="1081" idx="2"/>
            <a:endCxn id="1000" idx="6"/>
          </p:cNvCxnSpPr>
          <p:nvPr/>
        </p:nvCxnSpPr>
        <p:spPr>
          <a:xfrm flipH="1" flipV="1">
            <a:off x="2992435" y="3383815"/>
            <a:ext cx="67495" cy="4043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B7A5D5CB-1107-305A-7158-ED8D65C7BCD8}"/>
              </a:ext>
            </a:extLst>
          </p:cNvPr>
          <p:cNvCxnSpPr>
            <a:cxnSpLocks/>
            <a:stCxn id="1082" idx="2"/>
            <a:endCxn id="1000" idx="6"/>
          </p:cNvCxnSpPr>
          <p:nvPr/>
        </p:nvCxnSpPr>
        <p:spPr>
          <a:xfrm flipH="1" flipV="1">
            <a:off x="2992435" y="3383815"/>
            <a:ext cx="66022" cy="60792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8FCB13CE-ECE3-80B3-AB7A-7CDF3294F89E}"/>
              </a:ext>
            </a:extLst>
          </p:cNvPr>
          <p:cNvCxnSpPr>
            <a:cxnSpLocks/>
            <a:stCxn id="1079" idx="2"/>
            <a:endCxn id="1001" idx="6"/>
          </p:cNvCxnSpPr>
          <p:nvPr/>
        </p:nvCxnSpPr>
        <p:spPr>
          <a:xfrm flipH="1">
            <a:off x="2995981" y="3385720"/>
            <a:ext cx="66789" cy="2001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5A96781F-6A84-B3FB-3961-A7D9036BCE4A}"/>
              </a:ext>
            </a:extLst>
          </p:cNvPr>
          <p:cNvCxnSpPr>
            <a:cxnSpLocks/>
            <a:stCxn id="1080" idx="2"/>
            <a:endCxn id="1001" idx="6"/>
          </p:cNvCxnSpPr>
          <p:nvPr/>
        </p:nvCxnSpPr>
        <p:spPr>
          <a:xfrm flipH="1" flipV="1">
            <a:off x="2995981" y="3585831"/>
            <a:ext cx="65316" cy="345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44B1BEE1-933C-B4F8-9BD0-BFBB684010F4}"/>
              </a:ext>
            </a:extLst>
          </p:cNvPr>
          <p:cNvCxnSpPr>
            <a:cxnSpLocks/>
            <a:stCxn id="1081" idx="2"/>
            <a:endCxn id="1001" idx="6"/>
          </p:cNvCxnSpPr>
          <p:nvPr/>
        </p:nvCxnSpPr>
        <p:spPr>
          <a:xfrm flipH="1" flipV="1">
            <a:off x="2995981" y="3585831"/>
            <a:ext cx="63949" cy="20234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A1506CD1-94DA-A40F-F36D-7E51AE99C3EB}"/>
              </a:ext>
            </a:extLst>
          </p:cNvPr>
          <p:cNvCxnSpPr>
            <a:cxnSpLocks/>
            <a:stCxn id="1082" idx="2"/>
            <a:endCxn id="1001" idx="6"/>
          </p:cNvCxnSpPr>
          <p:nvPr/>
        </p:nvCxnSpPr>
        <p:spPr>
          <a:xfrm flipH="1" flipV="1">
            <a:off x="2995981" y="3585831"/>
            <a:ext cx="62476" cy="4059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F2E47CC-7A76-AB4F-60A0-427548EEF5D1}"/>
              </a:ext>
            </a:extLst>
          </p:cNvPr>
          <p:cNvCxnSpPr>
            <a:cxnSpLocks/>
            <a:stCxn id="1079" idx="2"/>
            <a:endCxn id="1002" idx="6"/>
          </p:cNvCxnSpPr>
          <p:nvPr/>
        </p:nvCxnSpPr>
        <p:spPr>
          <a:xfrm flipH="1">
            <a:off x="2992437" y="3385720"/>
            <a:ext cx="70333" cy="40213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9B86C932-E4C3-83E9-723D-F26EB69E2E62}"/>
              </a:ext>
            </a:extLst>
          </p:cNvPr>
          <p:cNvCxnSpPr>
            <a:cxnSpLocks/>
            <a:stCxn id="1080" idx="2"/>
            <a:endCxn id="1002" idx="6"/>
          </p:cNvCxnSpPr>
          <p:nvPr/>
        </p:nvCxnSpPr>
        <p:spPr>
          <a:xfrm flipH="1">
            <a:off x="2992437" y="3589286"/>
            <a:ext cx="68860" cy="1985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9F1E0C2E-6513-322E-521C-7936F5B9EBD1}"/>
              </a:ext>
            </a:extLst>
          </p:cNvPr>
          <p:cNvCxnSpPr>
            <a:cxnSpLocks/>
            <a:stCxn id="1081" idx="2"/>
            <a:endCxn id="1002" idx="6"/>
          </p:cNvCxnSpPr>
          <p:nvPr/>
        </p:nvCxnSpPr>
        <p:spPr>
          <a:xfrm flipH="1" flipV="1">
            <a:off x="2992437" y="3787850"/>
            <a:ext cx="67493" cy="32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4EA4B065-78DD-6F63-FCCA-B7E4ABE6C0AA}"/>
              </a:ext>
            </a:extLst>
          </p:cNvPr>
          <p:cNvCxnSpPr>
            <a:cxnSpLocks/>
            <a:stCxn id="1082" idx="2"/>
            <a:endCxn id="1002" idx="6"/>
          </p:cNvCxnSpPr>
          <p:nvPr/>
        </p:nvCxnSpPr>
        <p:spPr>
          <a:xfrm flipH="1" flipV="1">
            <a:off x="2992437" y="3787850"/>
            <a:ext cx="66020" cy="20389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CBC19E3F-0A5E-3009-F889-D1C191B9D2DD}"/>
              </a:ext>
            </a:extLst>
          </p:cNvPr>
          <p:cNvCxnSpPr>
            <a:cxnSpLocks/>
            <a:stCxn id="1079" idx="2"/>
            <a:endCxn id="1009" idx="6"/>
          </p:cNvCxnSpPr>
          <p:nvPr/>
        </p:nvCxnSpPr>
        <p:spPr>
          <a:xfrm flipH="1">
            <a:off x="2992435" y="3385720"/>
            <a:ext cx="70335" cy="60414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F8E678C4-73F7-F7BE-1F95-B235F64800F0}"/>
              </a:ext>
            </a:extLst>
          </p:cNvPr>
          <p:cNvCxnSpPr>
            <a:cxnSpLocks/>
            <a:stCxn id="1080" idx="2"/>
            <a:endCxn id="1009" idx="6"/>
          </p:cNvCxnSpPr>
          <p:nvPr/>
        </p:nvCxnSpPr>
        <p:spPr>
          <a:xfrm flipH="1">
            <a:off x="2992435" y="3589286"/>
            <a:ext cx="68862" cy="40058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1BD16364-192A-83F0-B5DE-6561EA7AE882}"/>
              </a:ext>
            </a:extLst>
          </p:cNvPr>
          <p:cNvCxnSpPr>
            <a:cxnSpLocks/>
            <a:stCxn id="1081" idx="2"/>
            <a:endCxn id="1009" idx="6"/>
          </p:cNvCxnSpPr>
          <p:nvPr/>
        </p:nvCxnSpPr>
        <p:spPr>
          <a:xfrm flipH="1">
            <a:off x="2992435" y="3788176"/>
            <a:ext cx="67495" cy="20169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CA0FA6AF-BB96-577D-D9FF-20B8ED096465}"/>
              </a:ext>
            </a:extLst>
          </p:cNvPr>
          <p:cNvCxnSpPr>
            <a:cxnSpLocks/>
            <a:stCxn id="1082" idx="2"/>
            <a:endCxn id="1009" idx="6"/>
          </p:cNvCxnSpPr>
          <p:nvPr/>
        </p:nvCxnSpPr>
        <p:spPr>
          <a:xfrm flipH="1" flipV="1">
            <a:off x="2992435" y="3989866"/>
            <a:ext cx="66022" cy="187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4EE73B28-C964-C2CC-CBC2-0A6AABF89220}"/>
              </a:ext>
            </a:extLst>
          </p:cNvPr>
          <p:cNvCxnSpPr>
            <a:cxnSpLocks/>
            <a:stCxn id="1204" idx="2"/>
            <a:endCxn id="1079" idx="6"/>
          </p:cNvCxnSpPr>
          <p:nvPr/>
        </p:nvCxnSpPr>
        <p:spPr>
          <a:xfrm flipH="1">
            <a:off x="3190002" y="3384849"/>
            <a:ext cx="72564" cy="8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E9A450A2-5324-DD48-BD1A-CC909A19DF36}"/>
              </a:ext>
            </a:extLst>
          </p:cNvPr>
          <p:cNvCxnSpPr>
            <a:cxnSpLocks/>
            <a:stCxn id="1207" idx="2"/>
            <a:endCxn id="1079" idx="6"/>
          </p:cNvCxnSpPr>
          <p:nvPr/>
        </p:nvCxnSpPr>
        <p:spPr>
          <a:xfrm flipH="1" flipV="1">
            <a:off x="3190002" y="3385720"/>
            <a:ext cx="72202" cy="2012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96F9AB59-62B9-2E97-B38C-E7CCA49B92F1}"/>
              </a:ext>
            </a:extLst>
          </p:cNvPr>
          <p:cNvCxnSpPr>
            <a:cxnSpLocks/>
            <a:stCxn id="1210" idx="2"/>
            <a:endCxn id="1079" idx="6"/>
          </p:cNvCxnSpPr>
          <p:nvPr/>
        </p:nvCxnSpPr>
        <p:spPr>
          <a:xfrm flipH="1" flipV="1">
            <a:off x="3190002" y="3385720"/>
            <a:ext cx="75666" cy="4025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CDA58392-F6EB-9095-4CB3-C8EB5B182B7C}"/>
              </a:ext>
            </a:extLst>
          </p:cNvPr>
          <p:cNvCxnSpPr>
            <a:cxnSpLocks/>
            <a:stCxn id="1213" idx="2"/>
            <a:endCxn id="1079" idx="6"/>
          </p:cNvCxnSpPr>
          <p:nvPr/>
        </p:nvCxnSpPr>
        <p:spPr>
          <a:xfrm flipH="1" flipV="1">
            <a:off x="3190002" y="3385720"/>
            <a:ext cx="75666" cy="60377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671CD3CE-6E3B-F335-E7AA-5791B3FD6073}"/>
              </a:ext>
            </a:extLst>
          </p:cNvPr>
          <p:cNvCxnSpPr>
            <a:cxnSpLocks/>
            <a:stCxn id="1204" idx="2"/>
            <a:endCxn id="1080" idx="6"/>
          </p:cNvCxnSpPr>
          <p:nvPr/>
        </p:nvCxnSpPr>
        <p:spPr>
          <a:xfrm flipH="1">
            <a:off x="3188529" y="3384849"/>
            <a:ext cx="74037" cy="20443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724C572F-DC40-7D91-9857-CFD679467635}"/>
              </a:ext>
            </a:extLst>
          </p:cNvPr>
          <p:cNvCxnSpPr>
            <a:cxnSpLocks/>
            <a:stCxn id="1207" idx="2"/>
            <a:endCxn id="1080" idx="6"/>
          </p:cNvCxnSpPr>
          <p:nvPr/>
        </p:nvCxnSpPr>
        <p:spPr>
          <a:xfrm flipH="1">
            <a:off x="3188529" y="3586956"/>
            <a:ext cx="73675" cy="233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CEEDC17F-4C30-0E9D-5AEC-611A4BE2B5B4}"/>
              </a:ext>
            </a:extLst>
          </p:cNvPr>
          <p:cNvCxnSpPr>
            <a:cxnSpLocks/>
            <a:stCxn id="1210" idx="2"/>
            <a:endCxn id="1080" idx="6"/>
          </p:cNvCxnSpPr>
          <p:nvPr/>
        </p:nvCxnSpPr>
        <p:spPr>
          <a:xfrm flipH="1" flipV="1">
            <a:off x="3188529" y="3589286"/>
            <a:ext cx="77139" cy="19893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897AC3D0-08CF-8DAA-B920-D7D90D027173}"/>
              </a:ext>
            </a:extLst>
          </p:cNvPr>
          <p:cNvCxnSpPr>
            <a:cxnSpLocks/>
            <a:stCxn id="1213" idx="2"/>
            <a:endCxn id="1080" idx="6"/>
          </p:cNvCxnSpPr>
          <p:nvPr/>
        </p:nvCxnSpPr>
        <p:spPr>
          <a:xfrm flipH="1" flipV="1">
            <a:off x="3188529" y="3589286"/>
            <a:ext cx="77139" cy="40020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B04C34E-59DD-CC4A-DADF-57DECF24446D}"/>
              </a:ext>
            </a:extLst>
          </p:cNvPr>
          <p:cNvCxnSpPr>
            <a:cxnSpLocks/>
            <a:stCxn id="1204" idx="2"/>
            <a:endCxn id="1081" idx="6"/>
          </p:cNvCxnSpPr>
          <p:nvPr/>
        </p:nvCxnSpPr>
        <p:spPr>
          <a:xfrm flipH="1">
            <a:off x="3187162" y="3384849"/>
            <a:ext cx="75404" cy="40332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CF553717-FF92-8D85-96D2-A9919AC90A2E}"/>
              </a:ext>
            </a:extLst>
          </p:cNvPr>
          <p:cNvCxnSpPr>
            <a:cxnSpLocks/>
            <a:stCxn id="1207" idx="2"/>
            <a:endCxn id="1081" idx="6"/>
          </p:cNvCxnSpPr>
          <p:nvPr/>
        </p:nvCxnSpPr>
        <p:spPr>
          <a:xfrm flipH="1">
            <a:off x="3187162" y="3586956"/>
            <a:ext cx="75042" cy="20122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92B0180-E961-C45E-9C02-2E0AD8DFF5AD}"/>
              </a:ext>
            </a:extLst>
          </p:cNvPr>
          <p:cNvCxnSpPr>
            <a:cxnSpLocks/>
            <a:stCxn id="1210" idx="2"/>
            <a:endCxn id="1081" idx="6"/>
          </p:cNvCxnSpPr>
          <p:nvPr/>
        </p:nvCxnSpPr>
        <p:spPr>
          <a:xfrm flipH="1" flipV="1">
            <a:off x="3187162" y="3788176"/>
            <a:ext cx="78506" cy="4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7" name="Straight Connector 1786">
            <a:extLst>
              <a:ext uri="{FF2B5EF4-FFF2-40B4-BE49-F238E27FC236}">
                <a16:creationId xmlns:a16="http://schemas.microsoft.com/office/drawing/2014/main" id="{4C5E858E-A11E-90A2-DF4A-300984FEF068}"/>
              </a:ext>
            </a:extLst>
          </p:cNvPr>
          <p:cNvCxnSpPr>
            <a:cxnSpLocks/>
            <a:stCxn id="1213" idx="2"/>
            <a:endCxn id="1081" idx="6"/>
          </p:cNvCxnSpPr>
          <p:nvPr/>
        </p:nvCxnSpPr>
        <p:spPr>
          <a:xfrm flipH="1" flipV="1">
            <a:off x="3187162" y="3788176"/>
            <a:ext cx="78506" cy="20131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0" name="Straight Connector 1789">
            <a:extLst>
              <a:ext uri="{FF2B5EF4-FFF2-40B4-BE49-F238E27FC236}">
                <a16:creationId xmlns:a16="http://schemas.microsoft.com/office/drawing/2014/main" id="{AF7D5545-8B72-857C-6A0E-454AC6842A2E}"/>
              </a:ext>
            </a:extLst>
          </p:cNvPr>
          <p:cNvCxnSpPr>
            <a:cxnSpLocks/>
            <a:stCxn id="1204" idx="2"/>
            <a:endCxn id="1082" idx="6"/>
          </p:cNvCxnSpPr>
          <p:nvPr/>
        </p:nvCxnSpPr>
        <p:spPr>
          <a:xfrm flipH="1">
            <a:off x="3185689" y="3384849"/>
            <a:ext cx="76877" cy="60689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3" name="Straight Connector 1792">
            <a:extLst>
              <a:ext uri="{FF2B5EF4-FFF2-40B4-BE49-F238E27FC236}">
                <a16:creationId xmlns:a16="http://schemas.microsoft.com/office/drawing/2014/main" id="{05627A98-2949-A183-31E6-2C8F7027C7F5}"/>
              </a:ext>
            </a:extLst>
          </p:cNvPr>
          <p:cNvCxnSpPr>
            <a:cxnSpLocks/>
            <a:stCxn id="1207" idx="2"/>
            <a:endCxn id="1082" idx="6"/>
          </p:cNvCxnSpPr>
          <p:nvPr/>
        </p:nvCxnSpPr>
        <p:spPr>
          <a:xfrm flipH="1">
            <a:off x="3185689" y="3586956"/>
            <a:ext cx="76515" cy="4047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6" name="Straight Connector 1795">
            <a:extLst>
              <a:ext uri="{FF2B5EF4-FFF2-40B4-BE49-F238E27FC236}">
                <a16:creationId xmlns:a16="http://schemas.microsoft.com/office/drawing/2014/main" id="{69BAFDF0-1D6F-0E09-7C95-0460284BD2C3}"/>
              </a:ext>
            </a:extLst>
          </p:cNvPr>
          <p:cNvCxnSpPr>
            <a:cxnSpLocks/>
            <a:stCxn id="1210" idx="2"/>
            <a:endCxn id="1082" idx="6"/>
          </p:cNvCxnSpPr>
          <p:nvPr/>
        </p:nvCxnSpPr>
        <p:spPr>
          <a:xfrm flipH="1">
            <a:off x="3185689" y="3788225"/>
            <a:ext cx="79979" cy="20351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9" name="Straight Connector 1798">
            <a:extLst>
              <a:ext uri="{FF2B5EF4-FFF2-40B4-BE49-F238E27FC236}">
                <a16:creationId xmlns:a16="http://schemas.microsoft.com/office/drawing/2014/main" id="{FEF39118-E270-3A3C-C9A9-D7DAB37E42E6}"/>
              </a:ext>
            </a:extLst>
          </p:cNvPr>
          <p:cNvCxnSpPr>
            <a:cxnSpLocks/>
            <a:stCxn id="1213" idx="2"/>
            <a:endCxn id="1082" idx="6"/>
          </p:cNvCxnSpPr>
          <p:nvPr/>
        </p:nvCxnSpPr>
        <p:spPr>
          <a:xfrm flipH="1">
            <a:off x="3185689" y="3989494"/>
            <a:ext cx="79979" cy="224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2" name="Straight Connector 1801">
            <a:extLst>
              <a:ext uri="{FF2B5EF4-FFF2-40B4-BE49-F238E27FC236}">
                <a16:creationId xmlns:a16="http://schemas.microsoft.com/office/drawing/2014/main" id="{363C50F9-49D0-1DDA-F414-0C6B8C1753FC}"/>
              </a:ext>
            </a:extLst>
          </p:cNvPr>
          <p:cNvCxnSpPr>
            <a:cxnSpLocks/>
          </p:cNvCxnSpPr>
          <p:nvPr/>
        </p:nvCxnSpPr>
        <p:spPr>
          <a:xfrm>
            <a:off x="5198400" y="3387156"/>
            <a:ext cx="69064" cy="2050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3" name="Straight Connector 1802">
            <a:extLst>
              <a:ext uri="{FF2B5EF4-FFF2-40B4-BE49-F238E27FC236}">
                <a16:creationId xmlns:a16="http://schemas.microsoft.com/office/drawing/2014/main" id="{594365BF-55A6-C015-E110-534342FA5BED}"/>
              </a:ext>
            </a:extLst>
          </p:cNvPr>
          <p:cNvCxnSpPr>
            <a:cxnSpLocks/>
          </p:cNvCxnSpPr>
          <p:nvPr/>
        </p:nvCxnSpPr>
        <p:spPr>
          <a:xfrm>
            <a:off x="5198400" y="3387156"/>
            <a:ext cx="67697" cy="40394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4" name="Straight Connector 1803">
            <a:extLst>
              <a:ext uri="{FF2B5EF4-FFF2-40B4-BE49-F238E27FC236}">
                <a16:creationId xmlns:a16="http://schemas.microsoft.com/office/drawing/2014/main" id="{8D5BB1E9-B0AD-0128-9273-78F4FDCBB275}"/>
              </a:ext>
            </a:extLst>
          </p:cNvPr>
          <p:cNvCxnSpPr>
            <a:cxnSpLocks/>
          </p:cNvCxnSpPr>
          <p:nvPr/>
        </p:nvCxnSpPr>
        <p:spPr>
          <a:xfrm>
            <a:off x="5201946" y="3589172"/>
            <a:ext cx="65518" cy="303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5" name="Straight Connector 1804">
            <a:extLst>
              <a:ext uri="{FF2B5EF4-FFF2-40B4-BE49-F238E27FC236}">
                <a16:creationId xmlns:a16="http://schemas.microsoft.com/office/drawing/2014/main" id="{78492410-57D7-05E2-E7A6-8F6326AD91D6}"/>
              </a:ext>
            </a:extLst>
          </p:cNvPr>
          <p:cNvCxnSpPr>
            <a:cxnSpLocks/>
          </p:cNvCxnSpPr>
          <p:nvPr/>
        </p:nvCxnSpPr>
        <p:spPr>
          <a:xfrm>
            <a:off x="5201946" y="3589172"/>
            <a:ext cx="64151" cy="2019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6" name="Straight Connector 1805">
            <a:extLst>
              <a:ext uri="{FF2B5EF4-FFF2-40B4-BE49-F238E27FC236}">
                <a16:creationId xmlns:a16="http://schemas.microsoft.com/office/drawing/2014/main" id="{0594B99D-D7D5-43E9-311A-DF47CA04711C}"/>
              </a:ext>
            </a:extLst>
          </p:cNvPr>
          <p:cNvCxnSpPr>
            <a:cxnSpLocks/>
          </p:cNvCxnSpPr>
          <p:nvPr/>
        </p:nvCxnSpPr>
        <p:spPr>
          <a:xfrm flipV="1">
            <a:off x="5198402" y="3592210"/>
            <a:ext cx="69062" cy="19898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7" name="Straight Connector 1806">
            <a:extLst>
              <a:ext uri="{FF2B5EF4-FFF2-40B4-BE49-F238E27FC236}">
                <a16:creationId xmlns:a16="http://schemas.microsoft.com/office/drawing/2014/main" id="{7A5D1440-0515-D1B6-2C88-C7D6F358B282}"/>
              </a:ext>
            </a:extLst>
          </p:cNvPr>
          <p:cNvCxnSpPr>
            <a:cxnSpLocks/>
          </p:cNvCxnSpPr>
          <p:nvPr/>
        </p:nvCxnSpPr>
        <p:spPr>
          <a:xfrm flipV="1">
            <a:off x="5198402" y="3791100"/>
            <a:ext cx="67695" cy="9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8" name="Straight Connector 1807">
            <a:extLst>
              <a:ext uri="{FF2B5EF4-FFF2-40B4-BE49-F238E27FC236}">
                <a16:creationId xmlns:a16="http://schemas.microsoft.com/office/drawing/2014/main" id="{2F9042CD-9E98-3171-210C-14A05F2A9130}"/>
              </a:ext>
            </a:extLst>
          </p:cNvPr>
          <p:cNvCxnSpPr>
            <a:cxnSpLocks/>
          </p:cNvCxnSpPr>
          <p:nvPr/>
        </p:nvCxnSpPr>
        <p:spPr>
          <a:xfrm flipV="1">
            <a:off x="5199294" y="3592210"/>
            <a:ext cx="68170" cy="40097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9" name="Straight Connector 1808">
            <a:extLst>
              <a:ext uri="{FF2B5EF4-FFF2-40B4-BE49-F238E27FC236}">
                <a16:creationId xmlns:a16="http://schemas.microsoft.com/office/drawing/2014/main" id="{E5309B1B-6736-6F76-5C36-E2CD16217ED1}"/>
              </a:ext>
            </a:extLst>
          </p:cNvPr>
          <p:cNvCxnSpPr>
            <a:cxnSpLocks/>
          </p:cNvCxnSpPr>
          <p:nvPr/>
        </p:nvCxnSpPr>
        <p:spPr>
          <a:xfrm flipV="1">
            <a:off x="5199294" y="3791100"/>
            <a:ext cx="66803" cy="2020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0" name="Straight Connector 1809">
            <a:extLst>
              <a:ext uri="{FF2B5EF4-FFF2-40B4-BE49-F238E27FC236}">
                <a16:creationId xmlns:a16="http://schemas.microsoft.com/office/drawing/2014/main" id="{DE0CACD2-1FCC-5F9F-DF05-3D82C356B594}"/>
              </a:ext>
            </a:extLst>
          </p:cNvPr>
          <p:cNvCxnSpPr>
            <a:cxnSpLocks/>
          </p:cNvCxnSpPr>
          <p:nvPr/>
        </p:nvCxnSpPr>
        <p:spPr>
          <a:xfrm flipH="1" flipV="1">
            <a:off x="4994854" y="3799054"/>
            <a:ext cx="79562" cy="2001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1" name="Straight Connector 1810">
            <a:extLst>
              <a:ext uri="{FF2B5EF4-FFF2-40B4-BE49-F238E27FC236}">
                <a16:creationId xmlns:a16="http://schemas.microsoft.com/office/drawing/2014/main" id="{2429B0B6-2EC9-01A0-8010-030C3509B683}"/>
              </a:ext>
            </a:extLst>
          </p:cNvPr>
          <p:cNvCxnSpPr>
            <a:cxnSpLocks/>
          </p:cNvCxnSpPr>
          <p:nvPr/>
        </p:nvCxnSpPr>
        <p:spPr>
          <a:xfrm flipH="1">
            <a:off x="4996221" y="3394593"/>
            <a:ext cx="75093" cy="2055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2" name="Straight Connector 1811">
            <a:extLst>
              <a:ext uri="{FF2B5EF4-FFF2-40B4-BE49-F238E27FC236}">
                <a16:creationId xmlns:a16="http://schemas.microsoft.com/office/drawing/2014/main" id="{9A324F48-1ED6-E192-7754-6F5524EA26C7}"/>
              </a:ext>
            </a:extLst>
          </p:cNvPr>
          <p:cNvCxnSpPr>
            <a:cxnSpLocks/>
          </p:cNvCxnSpPr>
          <p:nvPr/>
        </p:nvCxnSpPr>
        <p:spPr>
          <a:xfrm flipH="1">
            <a:off x="4996221" y="3596700"/>
            <a:ext cx="74731" cy="34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3" name="Straight Connector 1812">
            <a:extLst>
              <a:ext uri="{FF2B5EF4-FFF2-40B4-BE49-F238E27FC236}">
                <a16:creationId xmlns:a16="http://schemas.microsoft.com/office/drawing/2014/main" id="{FC8E3141-B06E-71B1-6E72-D741CEBB6E70}"/>
              </a:ext>
            </a:extLst>
          </p:cNvPr>
          <p:cNvCxnSpPr>
            <a:cxnSpLocks/>
          </p:cNvCxnSpPr>
          <p:nvPr/>
        </p:nvCxnSpPr>
        <p:spPr>
          <a:xfrm flipH="1" flipV="1">
            <a:off x="4996221" y="3600164"/>
            <a:ext cx="78195" cy="1978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4" name="Straight Connector 1813">
            <a:extLst>
              <a:ext uri="{FF2B5EF4-FFF2-40B4-BE49-F238E27FC236}">
                <a16:creationId xmlns:a16="http://schemas.microsoft.com/office/drawing/2014/main" id="{AA91B06B-7143-0A30-B856-A291A727D588}"/>
              </a:ext>
            </a:extLst>
          </p:cNvPr>
          <p:cNvCxnSpPr>
            <a:cxnSpLocks/>
          </p:cNvCxnSpPr>
          <p:nvPr/>
        </p:nvCxnSpPr>
        <p:spPr>
          <a:xfrm flipH="1" flipV="1">
            <a:off x="4996221" y="3600164"/>
            <a:ext cx="78195" cy="39907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5" name="Straight Connector 1814">
            <a:extLst>
              <a:ext uri="{FF2B5EF4-FFF2-40B4-BE49-F238E27FC236}">
                <a16:creationId xmlns:a16="http://schemas.microsoft.com/office/drawing/2014/main" id="{1F0170FB-D39F-CF00-9513-2B3CA50D4671}"/>
              </a:ext>
            </a:extLst>
          </p:cNvPr>
          <p:cNvCxnSpPr>
            <a:cxnSpLocks/>
          </p:cNvCxnSpPr>
          <p:nvPr/>
        </p:nvCxnSpPr>
        <p:spPr>
          <a:xfrm flipH="1">
            <a:off x="4994854" y="3394593"/>
            <a:ext cx="76460" cy="4044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6" name="Straight Connector 1815">
            <a:extLst>
              <a:ext uri="{FF2B5EF4-FFF2-40B4-BE49-F238E27FC236}">
                <a16:creationId xmlns:a16="http://schemas.microsoft.com/office/drawing/2014/main" id="{D00A0EEE-71BD-E460-11DE-18AE38775DE7}"/>
              </a:ext>
            </a:extLst>
          </p:cNvPr>
          <p:cNvCxnSpPr>
            <a:cxnSpLocks/>
          </p:cNvCxnSpPr>
          <p:nvPr/>
        </p:nvCxnSpPr>
        <p:spPr>
          <a:xfrm flipH="1">
            <a:off x="4994854" y="3596700"/>
            <a:ext cx="76098" cy="2023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7" name="Straight Connector 1816">
            <a:extLst>
              <a:ext uri="{FF2B5EF4-FFF2-40B4-BE49-F238E27FC236}">
                <a16:creationId xmlns:a16="http://schemas.microsoft.com/office/drawing/2014/main" id="{041C7363-36DC-3601-2757-90C4EE8BFC39}"/>
              </a:ext>
            </a:extLst>
          </p:cNvPr>
          <p:cNvCxnSpPr>
            <a:cxnSpLocks/>
          </p:cNvCxnSpPr>
          <p:nvPr/>
        </p:nvCxnSpPr>
        <p:spPr>
          <a:xfrm flipH="1">
            <a:off x="4994854" y="3797969"/>
            <a:ext cx="79562" cy="108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2" name="Straight Connector 1841">
            <a:extLst>
              <a:ext uri="{FF2B5EF4-FFF2-40B4-BE49-F238E27FC236}">
                <a16:creationId xmlns:a16="http://schemas.microsoft.com/office/drawing/2014/main" id="{BE9FD76E-9E7A-03CC-5A57-2B46C03BD211}"/>
              </a:ext>
            </a:extLst>
          </p:cNvPr>
          <p:cNvCxnSpPr>
            <a:cxnSpLocks/>
          </p:cNvCxnSpPr>
          <p:nvPr/>
        </p:nvCxnSpPr>
        <p:spPr>
          <a:xfrm flipH="1" flipV="1">
            <a:off x="3999206" y="3384045"/>
            <a:ext cx="70335" cy="19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3" name="Straight Connector 1842">
            <a:extLst>
              <a:ext uri="{FF2B5EF4-FFF2-40B4-BE49-F238E27FC236}">
                <a16:creationId xmlns:a16="http://schemas.microsoft.com/office/drawing/2014/main" id="{B66A4385-C7CC-5805-A2D4-F25A6D4662F6}"/>
              </a:ext>
            </a:extLst>
          </p:cNvPr>
          <p:cNvCxnSpPr>
            <a:cxnSpLocks/>
          </p:cNvCxnSpPr>
          <p:nvPr/>
        </p:nvCxnSpPr>
        <p:spPr>
          <a:xfrm flipH="1" flipV="1">
            <a:off x="3999206" y="3384045"/>
            <a:ext cx="68862" cy="2054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4" name="Straight Connector 1843">
            <a:extLst>
              <a:ext uri="{FF2B5EF4-FFF2-40B4-BE49-F238E27FC236}">
                <a16:creationId xmlns:a16="http://schemas.microsoft.com/office/drawing/2014/main" id="{C30041E2-E551-0BEF-4E59-A207E3AFEB16}"/>
              </a:ext>
            </a:extLst>
          </p:cNvPr>
          <p:cNvCxnSpPr>
            <a:cxnSpLocks/>
          </p:cNvCxnSpPr>
          <p:nvPr/>
        </p:nvCxnSpPr>
        <p:spPr>
          <a:xfrm flipH="1" flipV="1">
            <a:off x="3999206" y="3384045"/>
            <a:ext cx="67495" cy="4043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5" name="Straight Connector 1844">
            <a:extLst>
              <a:ext uri="{FF2B5EF4-FFF2-40B4-BE49-F238E27FC236}">
                <a16:creationId xmlns:a16="http://schemas.microsoft.com/office/drawing/2014/main" id="{5F06B062-DA14-1ADD-697C-4F68EACFFFBC}"/>
              </a:ext>
            </a:extLst>
          </p:cNvPr>
          <p:cNvCxnSpPr>
            <a:cxnSpLocks/>
          </p:cNvCxnSpPr>
          <p:nvPr/>
        </p:nvCxnSpPr>
        <p:spPr>
          <a:xfrm flipH="1" flipV="1">
            <a:off x="3999206" y="3384045"/>
            <a:ext cx="66022" cy="60792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6" name="Straight Connector 1845">
            <a:extLst>
              <a:ext uri="{FF2B5EF4-FFF2-40B4-BE49-F238E27FC236}">
                <a16:creationId xmlns:a16="http://schemas.microsoft.com/office/drawing/2014/main" id="{B1BF2C52-47F4-0B16-7019-67BA47E38AC8}"/>
              </a:ext>
            </a:extLst>
          </p:cNvPr>
          <p:cNvCxnSpPr>
            <a:cxnSpLocks/>
          </p:cNvCxnSpPr>
          <p:nvPr/>
        </p:nvCxnSpPr>
        <p:spPr>
          <a:xfrm flipH="1">
            <a:off x="4002752" y="3385950"/>
            <a:ext cx="66789" cy="2001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7" name="Straight Connector 1846">
            <a:extLst>
              <a:ext uri="{FF2B5EF4-FFF2-40B4-BE49-F238E27FC236}">
                <a16:creationId xmlns:a16="http://schemas.microsoft.com/office/drawing/2014/main" id="{DBD1537F-E48F-C2C5-F362-3038B4AEB84A}"/>
              </a:ext>
            </a:extLst>
          </p:cNvPr>
          <p:cNvCxnSpPr>
            <a:cxnSpLocks/>
          </p:cNvCxnSpPr>
          <p:nvPr/>
        </p:nvCxnSpPr>
        <p:spPr>
          <a:xfrm flipH="1" flipV="1">
            <a:off x="4002752" y="3586061"/>
            <a:ext cx="65316" cy="345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8" name="Straight Connector 1847">
            <a:extLst>
              <a:ext uri="{FF2B5EF4-FFF2-40B4-BE49-F238E27FC236}">
                <a16:creationId xmlns:a16="http://schemas.microsoft.com/office/drawing/2014/main" id="{56267845-C12F-BA74-12A0-1C8FF9D9B495}"/>
              </a:ext>
            </a:extLst>
          </p:cNvPr>
          <p:cNvCxnSpPr>
            <a:cxnSpLocks/>
          </p:cNvCxnSpPr>
          <p:nvPr/>
        </p:nvCxnSpPr>
        <p:spPr>
          <a:xfrm flipH="1" flipV="1">
            <a:off x="4002752" y="3586061"/>
            <a:ext cx="63949" cy="20234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9" name="Straight Connector 1848">
            <a:extLst>
              <a:ext uri="{FF2B5EF4-FFF2-40B4-BE49-F238E27FC236}">
                <a16:creationId xmlns:a16="http://schemas.microsoft.com/office/drawing/2014/main" id="{81898A9E-0022-5CD9-AE37-F1C908BBD36C}"/>
              </a:ext>
            </a:extLst>
          </p:cNvPr>
          <p:cNvCxnSpPr>
            <a:cxnSpLocks/>
          </p:cNvCxnSpPr>
          <p:nvPr/>
        </p:nvCxnSpPr>
        <p:spPr>
          <a:xfrm flipH="1" flipV="1">
            <a:off x="4002752" y="3586061"/>
            <a:ext cx="62476" cy="4059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0" name="Straight Connector 1849">
            <a:extLst>
              <a:ext uri="{FF2B5EF4-FFF2-40B4-BE49-F238E27FC236}">
                <a16:creationId xmlns:a16="http://schemas.microsoft.com/office/drawing/2014/main" id="{523EB2D4-1459-B9F6-96FD-BC27F5C11AA1}"/>
              </a:ext>
            </a:extLst>
          </p:cNvPr>
          <p:cNvCxnSpPr>
            <a:cxnSpLocks/>
          </p:cNvCxnSpPr>
          <p:nvPr/>
        </p:nvCxnSpPr>
        <p:spPr>
          <a:xfrm flipH="1">
            <a:off x="3999208" y="3385950"/>
            <a:ext cx="70333" cy="40213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1" name="Straight Connector 1850">
            <a:extLst>
              <a:ext uri="{FF2B5EF4-FFF2-40B4-BE49-F238E27FC236}">
                <a16:creationId xmlns:a16="http://schemas.microsoft.com/office/drawing/2014/main" id="{AB5E5D9C-5ACA-BEE6-7604-278CC2276826}"/>
              </a:ext>
            </a:extLst>
          </p:cNvPr>
          <p:cNvCxnSpPr>
            <a:cxnSpLocks/>
          </p:cNvCxnSpPr>
          <p:nvPr/>
        </p:nvCxnSpPr>
        <p:spPr>
          <a:xfrm flipH="1">
            <a:off x="3999208" y="3589516"/>
            <a:ext cx="68860" cy="1985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2" name="Straight Connector 1851">
            <a:extLst>
              <a:ext uri="{FF2B5EF4-FFF2-40B4-BE49-F238E27FC236}">
                <a16:creationId xmlns:a16="http://schemas.microsoft.com/office/drawing/2014/main" id="{4F008B47-B18B-675A-8200-19ACDF68FD69}"/>
              </a:ext>
            </a:extLst>
          </p:cNvPr>
          <p:cNvCxnSpPr>
            <a:cxnSpLocks/>
          </p:cNvCxnSpPr>
          <p:nvPr/>
        </p:nvCxnSpPr>
        <p:spPr>
          <a:xfrm flipH="1" flipV="1">
            <a:off x="3999208" y="3788080"/>
            <a:ext cx="67493" cy="32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3" name="Straight Connector 1852">
            <a:extLst>
              <a:ext uri="{FF2B5EF4-FFF2-40B4-BE49-F238E27FC236}">
                <a16:creationId xmlns:a16="http://schemas.microsoft.com/office/drawing/2014/main" id="{B143DD33-5135-2050-9565-5BCB6004E224}"/>
              </a:ext>
            </a:extLst>
          </p:cNvPr>
          <p:cNvCxnSpPr>
            <a:cxnSpLocks/>
          </p:cNvCxnSpPr>
          <p:nvPr/>
        </p:nvCxnSpPr>
        <p:spPr>
          <a:xfrm flipH="1" flipV="1">
            <a:off x="3999208" y="3788080"/>
            <a:ext cx="66020" cy="20389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4" name="Straight Connector 1853">
            <a:extLst>
              <a:ext uri="{FF2B5EF4-FFF2-40B4-BE49-F238E27FC236}">
                <a16:creationId xmlns:a16="http://schemas.microsoft.com/office/drawing/2014/main" id="{E587BD77-3DE0-92DC-DCDD-171FF095BFD1}"/>
              </a:ext>
            </a:extLst>
          </p:cNvPr>
          <p:cNvCxnSpPr>
            <a:cxnSpLocks/>
          </p:cNvCxnSpPr>
          <p:nvPr/>
        </p:nvCxnSpPr>
        <p:spPr>
          <a:xfrm flipH="1">
            <a:off x="3999206" y="3385950"/>
            <a:ext cx="70335" cy="60414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5" name="Straight Connector 1854">
            <a:extLst>
              <a:ext uri="{FF2B5EF4-FFF2-40B4-BE49-F238E27FC236}">
                <a16:creationId xmlns:a16="http://schemas.microsoft.com/office/drawing/2014/main" id="{FCAB06BB-4017-1EA0-DE8B-E033D423C72B}"/>
              </a:ext>
            </a:extLst>
          </p:cNvPr>
          <p:cNvCxnSpPr>
            <a:cxnSpLocks/>
          </p:cNvCxnSpPr>
          <p:nvPr/>
        </p:nvCxnSpPr>
        <p:spPr>
          <a:xfrm flipH="1">
            <a:off x="3999206" y="3589516"/>
            <a:ext cx="68862" cy="40058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6" name="Straight Connector 1855">
            <a:extLst>
              <a:ext uri="{FF2B5EF4-FFF2-40B4-BE49-F238E27FC236}">
                <a16:creationId xmlns:a16="http://schemas.microsoft.com/office/drawing/2014/main" id="{7F7F15C2-96F8-4D87-EEF7-ED1F7E6B55C9}"/>
              </a:ext>
            </a:extLst>
          </p:cNvPr>
          <p:cNvCxnSpPr>
            <a:cxnSpLocks/>
          </p:cNvCxnSpPr>
          <p:nvPr/>
        </p:nvCxnSpPr>
        <p:spPr>
          <a:xfrm flipH="1">
            <a:off x="3999206" y="3788406"/>
            <a:ext cx="67495" cy="20169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7" name="Straight Connector 1856">
            <a:extLst>
              <a:ext uri="{FF2B5EF4-FFF2-40B4-BE49-F238E27FC236}">
                <a16:creationId xmlns:a16="http://schemas.microsoft.com/office/drawing/2014/main" id="{5CC40C8A-F11D-5801-0EEC-171225AF21BA}"/>
              </a:ext>
            </a:extLst>
          </p:cNvPr>
          <p:cNvCxnSpPr>
            <a:cxnSpLocks/>
          </p:cNvCxnSpPr>
          <p:nvPr/>
        </p:nvCxnSpPr>
        <p:spPr>
          <a:xfrm flipH="1" flipV="1">
            <a:off x="3999206" y="3990096"/>
            <a:ext cx="66022" cy="187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8" name="Straight Connector 1857">
            <a:extLst>
              <a:ext uri="{FF2B5EF4-FFF2-40B4-BE49-F238E27FC236}">
                <a16:creationId xmlns:a16="http://schemas.microsoft.com/office/drawing/2014/main" id="{F56A147C-478A-5187-8157-AB32F90CB5F6}"/>
              </a:ext>
            </a:extLst>
          </p:cNvPr>
          <p:cNvCxnSpPr>
            <a:cxnSpLocks/>
          </p:cNvCxnSpPr>
          <p:nvPr/>
        </p:nvCxnSpPr>
        <p:spPr>
          <a:xfrm flipH="1">
            <a:off x="4196773" y="3385079"/>
            <a:ext cx="72564" cy="8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9" name="Straight Connector 1858">
            <a:extLst>
              <a:ext uri="{FF2B5EF4-FFF2-40B4-BE49-F238E27FC236}">
                <a16:creationId xmlns:a16="http://schemas.microsoft.com/office/drawing/2014/main" id="{7A489F0A-80B6-A39F-A4E7-A5ACB3D722DB}"/>
              </a:ext>
            </a:extLst>
          </p:cNvPr>
          <p:cNvCxnSpPr>
            <a:cxnSpLocks/>
          </p:cNvCxnSpPr>
          <p:nvPr/>
        </p:nvCxnSpPr>
        <p:spPr>
          <a:xfrm flipH="1" flipV="1">
            <a:off x="4196773" y="3385950"/>
            <a:ext cx="72202" cy="2012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0" name="Straight Connector 1859">
            <a:extLst>
              <a:ext uri="{FF2B5EF4-FFF2-40B4-BE49-F238E27FC236}">
                <a16:creationId xmlns:a16="http://schemas.microsoft.com/office/drawing/2014/main" id="{87280B3E-54D2-7AC3-488D-6DEC93786733}"/>
              </a:ext>
            </a:extLst>
          </p:cNvPr>
          <p:cNvCxnSpPr>
            <a:cxnSpLocks/>
          </p:cNvCxnSpPr>
          <p:nvPr/>
        </p:nvCxnSpPr>
        <p:spPr>
          <a:xfrm flipH="1" flipV="1">
            <a:off x="4196773" y="3385950"/>
            <a:ext cx="75666" cy="4025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1" name="Straight Connector 1860">
            <a:extLst>
              <a:ext uri="{FF2B5EF4-FFF2-40B4-BE49-F238E27FC236}">
                <a16:creationId xmlns:a16="http://schemas.microsoft.com/office/drawing/2014/main" id="{E3F09184-EA87-7FE5-8D1D-615029889C6D}"/>
              </a:ext>
            </a:extLst>
          </p:cNvPr>
          <p:cNvCxnSpPr>
            <a:cxnSpLocks/>
          </p:cNvCxnSpPr>
          <p:nvPr/>
        </p:nvCxnSpPr>
        <p:spPr>
          <a:xfrm flipH="1" flipV="1">
            <a:off x="4196773" y="3385950"/>
            <a:ext cx="75666" cy="60377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2" name="Straight Connector 1861">
            <a:extLst>
              <a:ext uri="{FF2B5EF4-FFF2-40B4-BE49-F238E27FC236}">
                <a16:creationId xmlns:a16="http://schemas.microsoft.com/office/drawing/2014/main" id="{8B5AF9A9-F56D-9C1E-6979-4E850EA7354C}"/>
              </a:ext>
            </a:extLst>
          </p:cNvPr>
          <p:cNvCxnSpPr>
            <a:cxnSpLocks/>
          </p:cNvCxnSpPr>
          <p:nvPr/>
        </p:nvCxnSpPr>
        <p:spPr>
          <a:xfrm flipH="1">
            <a:off x="4195300" y="3385079"/>
            <a:ext cx="74037" cy="20443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3" name="Straight Connector 1862">
            <a:extLst>
              <a:ext uri="{FF2B5EF4-FFF2-40B4-BE49-F238E27FC236}">
                <a16:creationId xmlns:a16="http://schemas.microsoft.com/office/drawing/2014/main" id="{92505DC7-DDC5-0A71-D74F-4CF2C94E223E}"/>
              </a:ext>
            </a:extLst>
          </p:cNvPr>
          <p:cNvCxnSpPr>
            <a:cxnSpLocks/>
          </p:cNvCxnSpPr>
          <p:nvPr/>
        </p:nvCxnSpPr>
        <p:spPr>
          <a:xfrm flipH="1">
            <a:off x="4195300" y="3587186"/>
            <a:ext cx="73675" cy="233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4" name="Straight Connector 1863">
            <a:extLst>
              <a:ext uri="{FF2B5EF4-FFF2-40B4-BE49-F238E27FC236}">
                <a16:creationId xmlns:a16="http://schemas.microsoft.com/office/drawing/2014/main" id="{A2314866-4673-2762-45FD-0C285B0ADE0B}"/>
              </a:ext>
            </a:extLst>
          </p:cNvPr>
          <p:cNvCxnSpPr>
            <a:cxnSpLocks/>
          </p:cNvCxnSpPr>
          <p:nvPr/>
        </p:nvCxnSpPr>
        <p:spPr>
          <a:xfrm flipH="1" flipV="1">
            <a:off x="4195300" y="3589516"/>
            <a:ext cx="77139" cy="19893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5" name="Straight Connector 1864">
            <a:extLst>
              <a:ext uri="{FF2B5EF4-FFF2-40B4-BE49-F238E27FC236}">
                <a16:creationId xmlns:a16="http://schemas.microsoft.com/office/drawing/2014/main" id="{EA7A9B7C-DB85-BF45-C5CD-4EEDCB367763}"/>
              </a:ext>
            </a:extLst>
          </p:cNvPr>
          <p:cNvCxnSpPr>
            <a:cxnSpLocks/>
          </p:cNvCxnSpPr>
          <p:nvPr/>
        </p:nvCxnSpPr>
        <p:spPr>
          <a:xfrm flipH="1" flipV="1">
            <a:off x="4195300" y="3589516"/>
            <a:ext cx="77139" cy="40020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6" name="Straight Connector 1865">
            <a:extLst>
              <a:ext uri="{FF2B5EF4-FFF2-40B4-BE49-F238E27FC236}">
                <a16:creationId xmlns:a16="http://schemas.microsoft.com/office/drawing/2014/main" id="{AC9174CB-0336-50C3-4D12-46FBE42CD7FA}"/>
              </a:ext>
            </a:extLst>
          </p:cNvPr>
          <p:cNvCxnSpPr>
            <a:cxnSpLocks/>
          </p:cNvCxnSpPr>
          <p:nvPr/>
        </p:nvCxnSpPr>
        <p:spPr>
          <a:xfrm flipH="1">
            <a:off x="4193933" y="3385079"/>
            <a:ext cx="75404" cy="40332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7" name="Straight Connector 1866">
            <a:extLst>
              <a:ext uri="{FF2B5EF4-FFF2-40B4-BE49-F238E27FC236}">
                <a16:creationId xmlns:a16="http://schemas.microsoft.com/office/drawing/2014/main" id="{586CD3CC-5D25-E439-B1A3-4580A9658AC4}"/>
              </a:ext>
            </a:extLst>
          </p:cNvPr>
          <p:cNvCxnSpPr>
            <a:cxnSpLocks/>
          </p:cNvCxnSpPr>
          <p:nvPr/>
        </p:nvCxnSpPr>
        <p:spPr>
          <a:xfrm flipH="1">
            <a:off x="4193933" y="3587186"/>
            <a:ext cx="75042" cy="20122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8" name="Straight Connector 1867">
            <a:extLst>
              <a:ext uri="{FF2B5EF4-FFF2-40B4-BE49-F238E27FC236}">
                <a16:creationId xmlns:a16="http://schemas.microsoft.com/office/drawing/2014/main" id="{F355514A-640B-CDA0-3C5C-3CD47159BE30}"/>
              </a:ext>
            </a:extLst>
          </p:cNvPr>
          <p:cNvCxnSpPr>
            <a:cxnSpLocks/>
          </p:cNvCxnSpPr>
          <p:nvPr/>
        </p:nvCxnSpPr>
        <p:spPr>
          <a:xfrm flipH="1" flipV="1">
            <a:off x="4193933" y="3788406"/>
            <a:ext cx="78506" cy="4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9" name="Straight Connector 1868">
            <a:extLst>
              <a:ext uri="{FF2B5EF4-FFF2-40B4-BE49-F238E27FC236}">
                <a16:creationId xmlns:a16="http://schemas.microsoft.com/office/drawing/2014/main" id="{9B30EBCF-234B-2A14-5314-894B72EFF1CC}"/>
              </a:ext>
            </a:extLst>
          </p:cNvPr>
          <p:cNvCxnSpPr>
            <a:cxnSpLocks/>
          </p:cNvCxnSpPr>
          <p:nvPr/>
        </p:nvCxnSpPr>
        <p:spPr>
          <a:xfrm flipH="1" flipV="1">
            <a:off x="4193933" y="3788406"/>
            <a:ext cx="78506" cy="20131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0" name="Straight Connector 1869">
            <a:extLst>
              <a:ext uri="{FF2B5EF4-FFF2-40B4-BE49-F238E27FC236}">
                <a16:creationId xmlns:a16="http://schemas.microsoft.com/office/drawing/2014/main" id="{B62FAB6F-45D9-2EA5-9576-D2AB41171FC8}"/>
              </a:ext>
            </a:extLst>
          </p:cNvPr>
          <p:cNvCxnSpPr>
            <a:cxnSpLocks/>
          </p:cNvCxnSpPr>
          <p:nvPr/>
        </p:nvCxnSpPr>
        <p:spPr>
          <a:xfrm flipH="1">
            <a:off x="4192460" y="3385079"/>
            <a:ext cx="76877" cy="60689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1" name="Straight Connector 1870">
            <a:extLst>
              <a:ext uri="{FF2B5EF4-FFF2-40B4-BE49-F238E27FC236}">
                <a16:creationId xmlns:a16="http://schemas.microsoft.com/office/drawing/2014/main" id="{9D8FDF4B-CA6D-7E67-2F38-D8B1D474DB8D}"/>
              </a:ext>
            </a:extLst>
          </p:cNvPr>
          <p:cNvCxnSpPr>
            <a:cxnSpLocks/>
          </p:cNvCxnSpPr>
          <p:nvPr/>
        </p:nvCxnSpPr>
        <p:spPr>
          <a:xfrm flipH="1">
            <a:off x="4192460" y="3587186"/>
            <a:ext cx="76515" cy="4047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2" name="Straight Connector 1871">
            <a:extLst>
              <a:ext uri="{FF2B5EF4-FFF2-40B4-BE49-F238E27FC236}">
                <a16:creationId xmlns:a16="http://schemas.microsoft.com/office/drawing/2014/main" id="{9AFB1C0F-1C51-D0BF-4D31-B3A2937B77A7}"/>
              </a:ext>
            </a:extLst>
          </p:cNvPr>
          <p:cNvCxnSpPr>
            <a:cxnSpLocks/>
          </p:cNvCxnSpPr>
          <p:nvPr/>
        </p:nvCxnSpPr>
        <p:spPr>
          <a:xfrm flipH="1">
            <a:off x="4192460" y="3788455"/>
            <a:ext cx="79979" cy="20351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3" name="Straight Connector 1872">
            <a:extLst>
              <a:ext uri="{FF2B5EF4-FFF2-40B4-BE49-F238E27FC236}">
                <a16:creationId xmlns:a16="http://schemas.microsoft.com/office/drawing/2014/main" id="{F4367B6B-2A99-6AD3-4273-62F78D7C6BC4}"/>
              </a:ext>
            </a:extLst>
          </p:cNvPr>
          <p:cNvCxnSpPr>
            <a:cxnSpLocks/>
          </p:cNvCxnSpPr>
          <p:nvPr/>
        </p:nvCxnSpPr>
        <p:spPr>
          <a:xfrm flipH="1">
            <a:off x="4192460" y="3989724"/>
            <a:ext cx="79979" cy="224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8" name="Straight Connector 1877">
            <a:extLst>
              <a:ext uri="{FF2B5EF4-FFF2-40B4-BE49-F238E27FC236}">
                <a16:creationId xmlns:a16="http://schemas.microsoft.com/office/drawing/2014/main" id="{026BA94A-F53C-544A-7623-DC79FDF0B832}"/>
              </a:ext>
            </a:extLst>
          </p:cNvPr>
          <p:cNvCxnSpPr>
            <a:cxnSpLocks/>
          </p:cNvCxnSpPr>
          <p:nvPr/>
        </p:nvCxnSpPr>
        <p:spPr>
          <a:xfrm>
            <a:off x="4198394" y="4378825"/>
            <a:ext cx="69064" cy="2050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9" name="Straight Connector 1878">
            <a:extLst>
              <a:ext uri="{FF2B5EF4-FFF2-40B4-BE49-F238E27FC236}">
                <a16:creationId xmlns:a16="http://schemas.microsoft.com/office/drawing/2014/main" id="{57B46121-E8CB-F92C-31CF-8BD0D8F2F115}"/>
              </a:ext>
            </a:extLst>
          </p:cNvPr>
          <p:cNvCxnSpPr>
            <a:cxnSpLocks/>
          </p:cNvCxnSpPr>
          <p:nvPr/>
        </p:nvCxnSpPr>
        <p:spPr>
          <a:xfrm>
            <a:off x="4198394" y="4378825"/>
            <a:ext cx="67697" cy="40394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0" name="Straight Connector 1879">
            <a:extLst>
              <a:ext uri="{FF2B5EF4-FFF2-40B4-BE49-F238E27FC236}">
                <a16:creationId xmlns:a16="http://schemas.microsoft.com/office/drawing/2014/main" id="{1A4BC9CF-5D45-E939-B781-E2472E047919}"/>
              </a:ext>
            </a:extLst>
          </p:cNvPr>
          <p:cNvCxnSpPr>
            <a:cxnSpLocks/>
          </p:cNvCxnSpPr>
          <p:nvPr/>
        </p:nvCxnSpPr>
        <p:spPr>
          <a:xfrm>
            <a:off x="4201940" y="4580841"/>
            <a:ext cx="65518" cy="303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1" name="Straight Connector 1880">
            <a:extLst>
              <a:ext uri="{FF2B5EF4-FFF2-40B4-BE49-F238E27FC236}">
                <a16:creationId xmlns:a16="http://schemas.microsoft.com/office/drawing/2014/main" id="{7791C55E-ABF3-C319-2C83-FEAF60051E80}"/>
              </a:ext>
            </a:extLst>
          </p:cNvPr>
          <p:cNvCxnSpPr>
            <a:cxnSpLocks/>
          </p:cNvCxnSpPr>
          <p:nvPr/>
        </p:nvCxnSpPr>
        <p:spPr>
          <a:xfrm>
            <a:off x="4201940" y="4580841"/>
            <a:ext cx="64151" cy="2019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2" name="Straight Connector 1881">
            <a:extLst>
              <a:ext uri="{FF2B5EF4-FFF2-40B4-BE49-F238E27FC236}">
                <a16:creationId xmlns:a16="http://schemas.microsoft.com/office/drawing/2014/main" id="{9A153D89-E061-B5E7-606F-46C7532D4F07}"/>
              </a:ext>
            </a:extLst>
          </p:cNvPr>
          <p:cNvCxnSpPr>
            <a:cxnSpLocks/>
          </p:cNvCxnSpPr>
          <p:nvPr/>
        </p:nvCxnSpPr>
        <p:spPr>
          <a:xfrm flipV="1">
            <a:off x="4198396" y="4583879"/>
            <a:ext cx="69062" cy="19898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3" name="Straight Connector 1882">
            <a:extLst>
              <a:ext uri="{FF2B5EF4-FFF2-40B4-BE49-F238E27FC236}">
                <a16:creationId xmlns:a16="http://schemas.microsoft.com/office/drawing/2014/main" id="{39C27FFA-6E1A-F25E-4073-D29D4092E61D}"/>
              </a:ext>
            </a:extLst>
          </p:cNvPr>
          <p:cNvCxnSpPr>
            <a:cxnSpLocks/>
          </p:cNvCxnSpPr>
          <p:nvPr/>
        </p:nvCxnSpPr>
        <p:spPr>
          <a:xfrm flipV="1">
            <a:off x="4198396" y="4782769"/>
            <a:ext cx="67695" cy="9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4" name="Straight Connector 1883">
            <a:extLst>
              <a:ext uri="{FF2B5EF4-FFF2-40B4-BE49-F238E27FC236}">
                <a16:creationId xmlns:a16="http://schemas.microsoft.com/office/drawing/2014/main" id="{63345643-596E-2299-E82D-024C8FDA0A1B}"/>
              </a:ext>
            </a:extLst>
          </p:cNvPr>
          <p:cNvCxnSpPr>
            <a:cxnSpLocks/>
          </p:cNvCxnSpPr>
          <p:nvPr/>
        </p:nvCxnSpPr>
        <p:spPr>
          <a:xfrm flipV="1">
            <a:off x="4199288" y="4583879"/>
            <a:ext cx="68170" cy="40097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5" name="Straight Connector 1884">
            <a:extLst>
              <a:ext uri="{FF2B5EF4-FFF2-40B4-BE49-F238E27FC236}">
                <a16:creationId xmlns:a16="http://schemas.microsoft.com/office/drawing/2014/main" id="{2F47049A-2C7A-0629-CC85-AA18948204A2}"/>
              </a:ext>
            </a:extLst>
          </p:cNvPr>
          <p:cNvCxnSpPr>
            <a:cxnSpLocks/>
          </p:cNvCxnSpPr>
          <p:nvPr/>
        </p:nvCxnSpPr>
        <p:spPr>
          <a:xfrm flipV="1">
            <a:off x="4199288" y="4782769"/>
            <a:ext cx="66803" cy="2020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6" name="Straight Connector 1885">
            <a:extLst>
              <a:ext uri="{FF2B5EF4-FFF2-40B4-BE49-F238E27FC236}">
                <a16:creationId xmlns:a16="http://schemas.microsoft.com/office/drawing/2014/main" id="{C1D54D04-C5A2-7A43-B908-E32C275DE0A9}"/>
              </a:ext>
            </a:extLst>
          </p:cNvPr>
          <p:cNvCxnSpPr>
            <a:cxnSpLocks/>
          </p:cNvCxnSpPr>
          <p:nvPr/>
        </p:nvCxnSpPr>
        <p:spPr>
          <a:xfrm>
            <a:off x="4594828" y="4380370"/>
            <a:ext cx="69064" cy="2050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7" name="Straight Connector 1886">
            <a:extLst>
              <a:ext uri="{FF2B5EF4-FFF2-40B4-BE49-F238E27FC236}">
                <a16:creationId xmlns:a16="http://schemas.microsoft.com/office/drawing/2014/main" id="{91B0D096-6DF1-F1BF-E5F1-91ECDC2CB305}"/>
              </a:ext>
            </a:extLst>
          </p:cNvPr>
          <p:cNvCxnSpPr>
            <a:cxnSpLocks/>
          </p:cNvCxnSpPr>
          <p:nvPr/>
        </p:nvCxnSpPr>
        <p:spPr>
          <a:xfrm>
            <a:off x="4594828" y="4380370"/>
            <a:ext cx="67697" cy="40394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8" name="Straight Connector 1887">
            <a:extLst>
              <a:ext uri="{FF2B5EF4-FFF2-40B4-BE49-F238E27FC236}">
                <a16:creationId xmlns:a16="http://schemas.microsoft.com/office/drawing/2014/main" id="{7E956BCF-1CA5-AFE6-66F0-F9A57F526C95}"/>
              </a:ext>
            </a:extLst>
          </p:cNvPr>
          <p:cNvCxnSpPr>
            <a:cxnSpLocks/>
          </p:cNvCxnSpPr>
          <p:nvPr/>
        </p:nvCxnSpPr>
        <p:spPr>
          <a:xfrm>
            <a:off x="4598374" y="4582386"/>
            <a:ext cx="65518" cy="303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9" name="Straight Connector 1888">
            <a:extLst>
              <a:ext uri="{FF2B5EF4-FFF2-40B4-BE49-F238E27FC236}">
                <a16:creationId xmlns:a16="http://schemas.microsoft.com/office/drawing/2014/main" id="{670725AB-3F42-A2AF-E8CC-9BDE2811966A}"/>
              </a:ext>
            </a:extLst>
          </p:cNvPr>
          <p:cNvCxnSpPr>
            <a:cxnSpLocks/>
          </p:cNvCxnSpPr>
          <p:nvPr/>
        </p:nvCxnSpPr>
        <p:spPr>
          <a:xfrm>
            <a:off x="4598374" y="4582386"/>
            <a:ext cx="64151" cy="2019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0" name="Straight Connector 1889">
            <a:extLst>
              <a:ext uri="{FF2B5EF4-FFF2-40B4-BE49-F238E27FC236}">
                <a16:creationId xmlns:a16="http://schemas.microsoft.com/office/drawing/2014/main" id="{88D3800C-F5CA-F56E-83A5-8F24ADBC414F}"/>
              </a:ext>
            </a:extLst>
          </p:cNvPr>
          <p:cNvCxnSpPr>
            <a:cxnSpLocks/>
          </p:cNvCxnSpPr>
          <p:nvPr/>
        </p:nvCxnSpPr>
        <p:spPr>
          <a:xfrm flipV="1">
            <a:off x="4594830" y="4585424"/>
            <a:ext cx="69062" cy="19898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1" name="Straight Connector 1890">
            <a:extLst>
              <a:ext uri="{FF2B5EF4-FFF2-40B4-BE49-F238E27FC236}">
                <a16:creationId xmlns:a16="http://schemas.microsoft.com/office/drawing/2014/main" id="{1BF52E1A-94E8-13B8-47A5-4B7A5E810028}"/>
              </a:ext>
            </a:extLst>
          </p:cNvPr>
          <p:cNvCxnSpPr>
            <a:cxnSpLocks/>
          </p:cNvCxnSpPr>
          <p:nvPr/>
        </p:nvCxnSpPr>
        <p:spPr>
          <a:xfrm flipV="1">
            <a:off x="4594830" y="4784314"/>
            <a:ext cx="67695" cy="9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2" name="Straight Connector 1891">
            <a:extLst>
              <a:ext uri="{FF2B5EF4-FFF2-40B4-BE49-F238E27FC236}">
                <a16:creationId xmlns:a16="http://schemas.microsoft.com/office/drawing/2014/main" id="{57A14E70-5B6D-54F3-8C50-511809094DE6}"/>
              </a:ext>
            </a:extLst>
          </p:cNvPr>
          <p:cNvCxnSpPr>
            <a:cxnSpLocks/>
          </p:cNvCxnSpPr>
          <p:nvPr/>
        </p:nvCxnSpPr>
        <p:spPr>
          <a:xfrm flipV="1">
            <a:off x="4595722" y="4585424"/>
            <a:ext cx="68170" cy="40097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3" name="Straight Connector 1892">
            <a:extLst>
              <a:ext uri="{FF2B5EF4-FFF2-40B4-BE49-F238E27FC236}">
                <a16:creationId xmlns:a16="http://schemas.microsoft.com/office/drawing/2014/main" id="{BDD4472E-97B8-41E9-6EDB-D9B5760B2637}"/>
              </a:ext>
            </a:extLst>
          </p:cNvPr>
          <p:cNvCxnSpPr>
            <a:cxnSpLocks/>
          </p:cNvCxnSpPr>
          <p:nvPr/>
        </p:nvCxnSpPr>
        <p:spPr>
          <a:xfrm flipV="1">
            <a:off x="4595722" y="4784314"/>
            <a:ext cx="66803" cy="2020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4" name="Straight Connector 1893">
            <a:extLst>
              <a:ext uri="{FF2B5EF4-FFF2-40B4-BE49-F238E27FC236}">
                <a16:creationId xmlns:a16="http://schemas.microsoft.com/office/drawing/2014/main" id="{4491CA5F-8B6D-7E84-C87A-618ED3CE4075}"/>
              </a:ext>
            </a:extLst>
          </p:cNvPr>
          <p:cNvCxnSpPr>
            <a:cxnSpLocks/>
          </p:cNvCxnSpPr>
          <p:nvPr/>
        </p:nvCxnSpPr>
        <p:spPr>
          <a:xfrm>
            <a:off x="4997924" y="4394038"/>
            <a:ext cx="69064" cy="2050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5" name="Straight Connector 1894">
            <a:extLst>
              <a:ext uri="{FF2B5EF4-FFF2-40B4-BE49-F238E27FC236}">
                <a16:creationId xmlns:a16="http://schemas.microsoft.com/office/drawing/2014/main" id="{FE852B2A-2849-6432-F1AF-95F0B34E1B02}"/>
              </a:ext>
            </a:extLst>
          </p:cNvPr>
          <p:cNvCxnSpPr>
            <a:cxnSpLocks/>
          </p:cNvCxnSpPr>
          <p:nvPr/>
        </p:nvCxnSpPr>
        <p:spPr>
          <a:xfrm>
            <a:off x="4997924" y="4394038"/>
            <a:ext cx="67697" cy="40394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6" name="Straight Connector 1895">
            <a:extLst>
              <a:ext uri="{FF2B5EF4-FFF2-40B4-BE49-F238E27FC236}">
                <a16:creationId xmlns:a16="http://schemas.microsoft.com/office/drawing/2014/main" id="{E25E5AD4-56C7-9BA2-E6D9-C7B30F957E2E}"/>
              </a:ext>
            </a:extLst>
          </p:cNvPr>
          <p:cNvCxnSpPr>
            <a:cxnSpLocks/>
          </p:cNvCxnSpPr>
          <p:nvPr/>
        </p:nvCxnSpPr>
        <p:spPr>
          <a:xfrm>
            <a:off x="5001470" y="4596054"/>
            <a:ext cx="65518" cy="303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7" name="Straight Connector 1896">
            <a:extLst>
              <a:ext uri="{FF2B5EF4-FFF2-40B4-BE49-F238E27FC236}">
                <a16:creationId xmlns:a16="http://schemas.microsoft.com/office/drawing/2014/main" id="{E1363D57-B5F7-B3F4-A6F5-8648CE69FFA6}"/>
              </a:ext>
            </a:extLst>
          </p:cNvPr>
          <p:cNvCxnSpPr>
            <a:cxnSpLocks/>
          </p:cNvCxnSpPr>
          <p:nvPr/>
        </p:nvCxnSpPr>
        <p:spPr>
          <a:xfrm>
            <a:off x="5001470" y="4596054"/>
            <a:ext cx="64151" cy="20192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8" name="Straight Connector 1897">
            <a:extLst>
              <a:ext uri="{FF2B5EF4-FFF2-40B4-BE49-F238E27FC236}">
                <a16:creationId xmlns:a16="http://schemas.microsoft.com/office/drawing/2014/main" id="{B538965B-2DD3-4AD9-8CC7-4F57169AD421}"/>
              </a:ext>
            </a:extLst>
          </p:cNvPr>
          <p:cNvCxnSpPr>
            <a:cxnSpLocks/>
          </p:cNvCxnSpPr>
          <p:nvPr/>
        </p:nvCxnSpPr>
        <p:spPr>
          <a:xfrm flipV="1">
            <a:off x="4997926" y="4599092"/>
            <a:ext cx="69062" cy="19898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9" name="Straight Connector 1898">
            <a:extLst>
              <a:ext uri="{FF2B5EF4-FFF2-40B4-BE49-F238E27FC236}">
                <a16:creationId xmlns:a16="http://schemas.microsoft.com/office/drawing/2014/main" id="{64800554-33C3-A48E-34F3-4D0F6B07CB57}"/>
              </a:ext>
            </a:extLst>
          </p:cNvPr>
          <p:cNvCxnSpPr>
            <a:cxnSpLocks/>
          </p:cNvCxnSpPr>
          <p:nvPr/>
        </p:nvCxnSpPr>
        <p:spPr>
          <a:xfrm flipV="1">
            <a:off x="4997926" y="4797982"/>
            <a:ext cx="67695" cy="9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0" name="Straight Connector 1899">
            <a:extLst>
              <a:ext uri="{FF2B5EF4-FFF2-40B4-BE49-F238E27FC236}">
                <a16:creationId xmlns:a16="http://schemas.microsoft.com/office/drawing/2014/main" id="{075AAE5B-163F-3909-9B13-909F0E9771DD}"/>
              </a:ext>
            </a:extLst>
          </p:cNvPr>
          <p:cNvCxnSpPr>
            <a:cxnSpLocks/>
          </p:cNvCxnSpPr>
          <p:nvPr/>
        </p:nvCxnSpPr>
        <p:spPr>
          <a:xfrm flipV="1">
            <a:off x="4998818" y="4599092"/>
            <a:ext cx="68170" cy="40097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1" name="Straight Connector 1900">
            <a:extLst>
              <a:ext uri="{FF2B5EF4-FFF2-40B4-BE49-F238E27FC236}">
                <a16:creationId xmlns:a16="http://schemas.microsoft.com/office/drawing/2014/main" id="{5C9E2680-AE4E-BD97-2614-4AE4D6DCF7FD}"/>
              </a:ext>
            </a:extLst>
          </p:cNvPr>
          <p:cNvCxnSpPr>
            <a:cxnSpLocks/>
          </p:cNvCxnSpPr>
          <p:nvPr/>
        </p:nvCxnSpPr>
        <p:spPr>
          <a:xfrm flipV="1">
            <a:off x="4998818" y="4797982"/>
            <a:ext cx="66803" cy="2020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2" name="Straight Connector 1921">
            <a:extLst>
              <a:ext uri="{FF2B5EF4-FFF2-40B4-BE49-F238E27FC236}">
                <a16:creationId xmlns:a16="http://schemas.microsoft.com/office/drawing/2014/main" id="{7FF85AE9-CFFF-9AFC-411F-32DBAA389AEA}"/>
              </a:ext>
            </a:extLst>
          </p:cNvPr>
          <p:cNvCxnSpPr>
            <a:cxnSpLocks/>
          </p:cNvCxnSpPr>
          <p:nvPr/>
        </p:nvCxnSpPr>
        <p:spPr>
          <a:xfrm flipH="1" flipV="1">
            <a:off x="4393551" y="4796604"/>
            <a:ext cx="79562" cy="2001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3" name="Straight Connector 1922">
            <a:extLst>
              <a:ext uri="{FF2B5EF4-FFF2-40B4-BE49-F238E27FC236}">
                <a16:creationId xmlns:a16="http://schemas.microsoft.com/office/drawing/2014/main" id="{E2CBFE07-439F-D280-9A62-C271EA46CCCA}"/>
              </a:ext>
            </a:extLst>
          </p:cNvPr>
          <p:cNvCxnSpPr>
            <a:cxnSpLocks/>
          </p:cNvCxnSpPr>
          <p:nvPr/>
        </p:nvCxnSpPr>
        <p:spPr>
          <a:xfrm flipH="1">
            <a:off x="4394918" y="4392143"/>
            <a:ext cx="75093" cy="2055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4" name="Straight Connector 1923">
            <a:extLst>
              <a:ext uri="{FF2B5EF4-FFF2-40B4-BE49-F238E27FC236}">
                <a16:creationId xmlns:a16="http://schemas.microsoft.com/office/drawing/2014/main" id="{163B5B15-CC1E-D804-458F-332BE3744A84}"/>
              </a:ext>
            </a:extLst>
          </p:cNvPr>
          <p:cNvCxnSpPr>
            <a:cxnSpLocks/>
          </p:cNvCxnSpPr>
          <p:nvPr/>
        </p:nvCxnSpPr>
        <p:spPr>
          <a:xfrm flipH="1">
            <a:off x="4394918" y="4594250"/>
            <a:ext cx="74731" cy="34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5" name="Straight Connector 1924">
            <a:extLst>
              <a:ext uri="{FF2B5EF4-FFF2-40B4-BE49-F238E27FC236}">
                <a16:creationId xmlns:a16="http://schemas.microsoft.com/office/drawing/2014/main" id="{182D7026-370F-16C3-B395-3E16199F0913}"/>
              </a:ext>
            </a:extLst>
          </p:cNvPr>
          <p:cNvCxnSpPr>
            <a:cxnSpLocks/>
          </p:cNvCxnSpPr>
          <p:nvPr/>
        </p:nvCxnSpPr>
        <p:spPr>
          <a:xfrm flipH="1" flipV="1">
            <a:off x="4394918" y="4597714"/>
            <a:ext cx="78195" cy="1978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6" name="Straight Connector 1925">
            <a:extLst>
              <a:ext uri="{FF2B5EF4-FFF2-40B4-BE49-F238E27FC236}">
                <a16:creationId xmlns:a16="http://schemas.microsoft.com/office/drawing/2014/main" id="{548B8BAB-63DE-EE15-8D58-ED0506930727}"/>
              </a:ext>
            </a:extLst>
          </p:cNvPr>
          <p:cNvCxnSpPr>
            <a:cxnSpLocks/>
          </p:cNvCxnSpPr>
          <p:nvPr/>
        </p:nvCxnSpPr>
        <p:spPr>
          <a:xfrm flipH="1" flipV="1">
            <a:off x="4394918" y="4597714"/>
            <a:ext cx="78195" cy="39907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7" name="Straight Connector 1926">
            <a:extLst>
              <a:ext uri="{FF2B5EF4-FFF2-40B4-BE49-F238E27FC236}">
                <a16:creationId xmlns:a16="http://schemas.microsoft.com/office/drawing/2014/main" id="{AD400CA5-2DD7-5EEF-EA45-88251C577E69}"/>
              </a:ext>
            </a:extLst>
          </p:cNvPr>
          <p:cNvCxnSpPr>
            <a:cxnSpLocks/>
          </p:cNvCxnSpPr>
          <p:nvPr/>
        </p:nvCxnSpPr>
        <p:spPr>
          <a:xfrm flipH="1">
            <a:off x="4393551" y="4392143"/>
            <a:ext cx="76460" cy="4044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8" name="Straight Connector 1927">
            <a:extLst>
              <a:ext uri="{FF2B5EF4-FFF2-40B4-BE49-F238E27FC236}">
                <a16:creationId xmlns:a16="http://schemas.microsoft.com/office/drawing/2014/main" id="{8D977C40-9DFF-1FD0-D759-71F3BC3F33E0}"/>
              </a:ext>
            </a:extLst>
          </p:cNvPr>
          <p:cNvCxnSpPr>
            <a:cxnSpLocks/>
          </p:cNvCxnSpPr>
          <p:nvPr/>
        </p:nvCxnSpPr>
        <p:spPr>
          <a:xfrm flipH="1">
            <a:off x="4393551" y="4594250"/>
            <a:ext cx="76098" cy="2023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9" name="Straight Connector 1928">
            <a:extLst>
              <a:ext uri="{FF2B5EF4-FFF2-40B4-BE49-F238E27FC236}">
                <a16:creationId xmlns:a16="http://schemas.microsoft.com/office/drawing/2014/main" id="{71844D21-DCB2-05DA-9FC9-D8DCDBF3875D}"/>
              </a:ext>
            </a:extLst>
          </p:cNvPr>
          <p:cNvCxnSpPr>
            <a:cxnSpLocks/>
          </p:cNvCxnSpPr>
          <p:nvPr/>
        </p:nvCxnSpPr>
        <p:spPr>
          <a:xfrm flipH="1">
            <a:off x="4393551" y="4795519"/>
            <a:ext cx="79562" cy="108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0" name="Straight Connector 1929">
            <a:extLst>
              <a:ext uri="{FF2B5EF4-FFF2-40B4-BE49-F238E27FC236}">
                <a16:creationId xmlns:a16="http://schemas.microsoft.com/office/drawing/2014/main" id="{8FF3F8E7-07F9-0C8C-5FEC-FFAA69708AA9}"/>
              </a:ext>
            </a:extLst>
          </p:cNvPr>
          <p:cNvCxnSpPr>
            <a:cxnSpLocks/>
          </p:cNvCxnSpPr>
          <p:nvPr/>
        </p:nvCxnSpPr>
        <p:spPr>
          <a:xfrm flipH="1" flipV="1">
            <a:off x="4790706" y="4792773"/>
            <a:ext cx="79562" cy="2001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1" name="Straight Connector 1930">
            <a:extLst>
              <a:ext uri="{FF2B5EF4-FFF2-40B4-BE49-F238E27FC236}">
                <a16:creationId xmlns:a16="http://schemas.microsoft.com/office/drawing/2014/main" id="{AF4314A5-F472-1091-CB12-8BC2E059DD06}"/>
              </a:ext>
            </a:extLst>
          </p:cNvPr>
          <p:cNvCxnSpPr>
            <a:cxnSpLocks/>
          </p:cNvCxnSpPr>
          <p:nvPr/>
        </p:nvCxnSpPr>
        <p:spPr>
          <a:xfrm flipH="1">
            <a:off x="4792073" y="4388312"/>
            <a:ext cx="75093" cy="2055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2" name="Straight Connector 1931">
            <a:extLst>
              <a:ext uri="{FF2B5EF4-FFF2-40B4-BE49-F238E27FC236}">
                <a16:creationId xmlns:a16="http://schemas.microsoft.com/office/drawing/2014/main" id="{8DDB7F5F-A060-E5F2-B1A7-7929241E0E0D}"/>
              </a:ext>
            </a:extLst>
          </p:cNvPr>
          <p:cNvCxnSpPr>
            <a:cxnSpLocks/>
          </p:cNvCxnSpPr>
          <p:nvPr/>
        </p:nvCxnSpPr>
        <p:spPr>
          <a:xfrm flipH="1">
            <a:off x="4792073" y="4590419"/>
            <a:ext cx="74731" cy="34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3" name="Straight Connector 1932">
            <a:extLst>
              <a:ext uri="{FF2B5EF4-FFF2-40B4-BE49-F238E27FC236}">
                <a16:creationId xmlns:a16="http://schemas.microsoft.com/office/drawing/2014/main" id="{810A6D13-B858-4E60-B64A-1AE07D017D54}"/>
              </a:ext>
            </a:extLst>
          </p:cNvPr>
          <p:cNvCxnSpPr>
            <a:cxnSpLocks/>
          </p:cNvCxnSpPr>
          <p:nvPr/>
        </p:nvCxnSpPr>
        <p:spPr>
          <a:xfrm flipH="1" flipV="1">
            <a:off x="4792073" y="4593883"/>
            <a:ext cx="78195" cy="1978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4" name="Straight Connector 1933">
            <a:extLst>
              <a:ext uri="{FF2B5EF4-FFF2-40B4-BE49-F238E27FC236}">
                <a16:creationId xmlns:a16="http://schemas.microsoft.com/office/drawing/2014/main" id="{3D40CF05-8FD6-991A-4B50-BC00AF057E11}"/>
              </a:ext>
            </a:extLst>
          </p:cNvPr>
          <p:cNvCxnSpPr>
            <a:cxnSpLocks/>
          </p:cNvCxnSpPr>
          <p:nvPr/>
        </p:nvCxnSpPr>
        <p:spPr>
          <a:xfrm flipH="1" flipV="1">
            <a:off x="4792073" y="4593883"/>
            <a:ext cx="78195" cy="39907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5" name="Straight Connector 1934">
            <a:extLst>
              <a:ext uri="{FF2B5EF4-FFF2-40B4-BE49-F238E27FC236}">
                <a16:creationId xmlns:a16="http://schemas.microsoft.com/office/drawing/2014/main" id="{D12D817F-86DD-F14F-A65E-2D847286F573}"/>
              </a:ext>
            </a:extLst>
          </p:cNvPr>
          <p:cNvCxnSpPr>
            <a:cxnSpLocks/>
          </p:cNvCxnSpPr>
          <p:nvPr/>
        </p:nvCxnSpPr>
        <p:spPr>
          <a:xfrm flipH="1">
            <a:off x="4790706" y="4388312"/>
            <a:ext cx="76460" cy="4044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6" name="Straight Connector 1935">
            <a:extLst>
              <a:ext uri="{FF2B5EF4-FFF2-40B4-BE49-F238E27FC236}">
                <a16:creationId xmlns:a16="http://schemas.microsoft.com/office/drawing/2014/main" id="{534A001D-80EB-3C85-AEEC-20670BC54915}"/>
              </a:ext>
            </a:extLst>
          </p:cNvPr>
          <p:cNvCxnSpPr>
            <a:cxnSpLocks/>
          </p:cNvCxnSpPr>
          <p:nvPr/>
        </p:nvCxnSpPr>
        <p:spPr>
          <a:xfrm flipH="1">
            <a:off x="4790706" y="4590419"/>
            <a:ext cx="76098" cy="2023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7" name="Straight Connector 1936">
            <a:extLst>
              <a:ext uri="{FF2B5EF4-FFF2-40B4-BE49-F238E27FC236}">
                <a16:creationId xmlns:a16="http://schemas.microsoft.com/office/drawing/2014/main" id="{9A7E7ED2-2A32-37DD-2339-D5B2D57B006B}"/>
              </a:ext>
            </a:extLst>
          </p:cNvPr>
          <p:cNvCxnSpPr>
            <a:cxnSpLocks/>
          </p:cNvCxnSpPr>
          <p:nvPr/>
        </p:nvCxnSpPr>
        <p:spPr>
          <a:xfrm flipH="1">
            <a:off x="4790706" y="4791688"/>
            <a:ext cx="79562" cy="108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8" name="Straight Connector 1937">
            <a:extLst>
              <a:ext uri="{FF2B5EF4-FFF2-40B4-BE49-F238E27FC236}">
                <a16:creationId xmlns:a16="http://schemas.microsoft.com/office/drawing/2014/main" id="{0A76E942-8354-E5EE-5F96-C6D405795CD7}"/>
              </a:ext>
            </a:extLst>
          </p:cNvPr>
          <p:cNvCxnSpPr>
            <a:cxnSpLocks/>
          </p:cNvCxnSpPr>
          <p:nvPr/>
        </p:nvCxnSpPr>
        <p:spPr>
          <a:xfrm flipH="1" flipV="1">
            <a:off x="5198875" y="4791688"/>
            <a:ext cx="79562" cy="2001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9" name="Straight Connector 1938">
            <a:extLst>
              <a:ext uri="{FF2B5EF4-FFF2-40B4-BE49-F238E27FC236}">
                <a16:creationId xmlns:a16="http://schemas.microsoft.com/office/drawing/2014/main" id="{E46224B9-1C47-8373-57A1-E3CA18E949CC}"/>
              </a:ext>
            </a:extLst>
          </p:cNvPr>
          <p:cNvCxnSpPr>
            <a:cxnSpLocks/>
          </p:cNvCxnSpPr>
          <p:nvPr/>
        </p:nvCxnSpPr>
        <p:spPr>
          <a:xfrm flipH="1">
            <a:off x="5200242" y="4387227"/>
            <a:ext cx="75093" cy="2055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0" name="Straight Connector 1939">
            <a:extLst>
              <a:ext uri="{FF2B5EF4-FFF2-40B4-BE49-F238E27FC236}">
                <a16:creationId xmlns:a16="http://schemas.microsoft.com/office/drawing/2014/main" id="{CD531366-E7EC-F0CC-CC5F-AD3C3F137BBE}"/>
              </a:ext>
            </a:extLst>
          </p:cNvPr>
          <p:cNvCxnSpPr>
            <a:cxnSpLocks/>
          </p:cNvCxnSpPr>
          <p:nvPr/>
        </p:nvCxnSpPr>
        <p:spPr>
          <a:xfrm flipH="1">
            <a:off x="5200242" y="4589334"/>
            <a:ext cx="74731" cy="34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1" name="Straight Connector 1940">
            <a:extLst>
              <a:ext uri="{FF2B5EF4-FFF2-40B4-BE49-F238E27FC236}">
                <a16:creationId xmlns:a16="http://schemas.microsoft.com/office/drawing/2014/main" id="{A9C22AB5-2B7C-28AC-AB71-82F6E485584E}"/>
              </a:ext>
            </a:extLst>
          </p:cNvPr>
          <p:cNvCxnSpPr>
            <a:cxnSpLocks/>
          </p:cNvCxnSpPr>
          <p:nvPr/>
        </p:nvCxnSpPr>
        <p:spPr>
          <a:xfrm flipH="1" flipV="1">
            <a:off x="5200242" y="4592798"/>
            <a:ext cx="78195" cy="19780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2" name="Straight Connector 1941">
            <a:extLst>
              <a:ext uri="{FF2B5EF4-FFF2-40B4-BE49-F238E27FC236}">
                <a16:creationId xmlns:a16="http://schemas.microsoft.com/office/drawing/2014/main" id="{AEAEF88E-040E-A1B2-4723-C2C752360577}"/>
              </a:ext>
            </a:extLst>
          </p:cNvPr>
          <p:cNvCxnSpPr>
            <a:cxnSpLocks/>
          </p:cNvCxnSpPr>
          <p:nvPr/>
        </p:nvCxnSpPr>
        <p:spPr>
          <a:xfrm flipH="1" flipV="1">
            <a:off x="5200242" y="4592798"/>
            <a:ext cx="78195" cy="39907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3" name="Straight Connector 1942">
            <a:extLst>
              <a:ext uri="{FF2B5EF4-FFF2-40B4-BE49-F238E27FC236}">
                <a16:creationId xmlns:a16="http://schemas.microsoft.com/office/drawing/2014/main" id="{BDEE0B00-9039-C3EF-89E0-7ABCD7EB3F4E}"/>
              </a:ext>
            </a:extLst>
          </p:cNvPr>
          <p:cNvCxnSpPr>
            <a:cxnSpLocks/>
          </p:cNvCxnSpPr>
          <p:nvPr/>
        </p:nvCxnSpPr>
        <p:spPr>
          <a:xfrm flipH="1">
            <a:off x="5198875" y="4387227"/>
            <a:ext cx="76460" cy="4044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4" name="Straight Connector 1943">
            <a:extLst>
              <a:ext uri="{FF2B5EF4-FFF2-40B4-BE49-F238E27FC236}">
                <a16:creationId xmlns:a16="http://schemas.microsoft.com/office/drawing/2014/main" id="{A29495FA-713F-565A-6E14-E12740B56D6F}"/>
              </a:ext>
            </a:extLst>
          </p:cNvPr>
          <p:cNvCxnSpPr>
            <a:cxnSpLocks/>
          </p:cNvCxnSpPr>
          <p:nvPr/>
        </p:nvCxnSpPr>
        <p:spPr>
          <a:xfrm flipH="1">
            <a:off x="5198875" y="4589334"/>
            <a:ext cx="76098" cy="20235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5" name="Straight Connector 1944">
            <a:extLst>
              <a:ext uri="{FF2B5EF4-FFF2-40B4-BE49-F238E27FC236}">
                <a16:creationId xmlns:a16="http://schemas.microsoft.com/office/drawing/2014/main" id="{0660F892-4A49-612D-E3DF-6BFEF6927034}"/>
              </a:ext>
            </a:extLst>
          </p:cNvPr>
          <p:cNvCxnSpPr>
            <a:cxnSpLocks/>
          </p:cNvCxnSpPr>
          <p:nvPr/>
        </p:nvCxnSpPr>
        <p:spPr>
          <a:xfrm flipH="1">
            <a:off x="5198875" y="4790603"/>
            <a:ext cx="79562" cy="108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6" name="Straight Connector 1945">
            <a:extLst>
              <a:ext uri="{FF2B5EF4-FFF2-40B4-BE49-F238E27FC236}">
                <a16:creationId xmlns:a16="http://schemas.microsoft.com/office/drawing/2014/main" id="{6985D70D-1DFF-074F-53C5-AF907BB21FEE}"/>
              </a:ext>
            </a:extLst>
          </p:cNvPr>
          <p:cNvCxnSpPr>
            <a:cxnSpLocks/>
            <a:stCxn id="1116" idx="7"/>
            <a:endCxn id="1115" idx="2"/>
          </p:cNvCxnSpPr>
          <p:nvPr/>
        </p:nvCxnSpPr>
        <p:spPr>
          <a:xfrm flipV="1">
            <a:off x="855550" y="4395112"/>
            <a:ext cx="92054" cy="5288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9" name="Straight Connector 1948">
            <a:extLst>
              <a:ext uri="{FF2B5EF4-FFF2-40B4-BE49-F238E27FC236}">
                <a16:creationId xmlns:a16="http://schemas.microsoft.com/office/drawing/2014/main" id="{A82A77FF-BD0A-B672-2A25-B141BF8A7B13}"/>
              </a:ext>
            </a:extLst>
          </p:cNvPr>
          <p:cNvCxnSpPr>
            <a:cxnSpLocks/>
            <a:stCxn id="1116" idx="7"/>
            <a:endCxn id="1120" idx="3"/>
          </p:cNvCxnSpPr>
          <p:nvPr/>
        </p:nvCxnSpPr>
        <p:spPr>
          <a:xfrm>
            <a:off x="855550" y="4447997"/>
            <a:ext cx="317291" cy="8896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2" name="Straight Connector 1951">
            <a:extLst>
              <a:ext uri="{FF2B5EF4-FFF2-40B4-BE49-F238E27FC236}">
                <a16:creationId xmlns:a16="http://schemas.microsoft.com/office/drawing/2014/main" id="{DA6A73E3-A864-A359-DFE0-4B931A99644E}"/>
              </a:ext>
            </a:extLst>
          </p:cNvPr>
          <p:cNvCxnSpPr>
            <a:cxnSpLocks/>
            <a:stCxn id="1116" idx="6"/>
            <a:endCxn id="1122" idx="1"/>
          </p:cNvCxnSpPr>
          <p:nvPr/>
        </p:nvCxnSpPr>
        <p:spPr>
          <a:xfrm>
            <a:off x="874183" y="4493257"/>
            <a:ext cx="395057" cy="1596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5" name="Straight Connector 1954">
            <a:extLst>
              <a:ext uri="{FF2B5EF4-FFF2-40B4-BE49-F238E27FC236}">
                <a16:creationId xmlns:a16="http://schemas.microsoft.com/office/drawing/2014/main" id="{01FBB28B-CC66-B0DD-8874-BA6FDE5B4D59}"/>
              </a:ext>
            </a:extLst>
          </p:cNvPr>
          <p:cNvCxnSpPr>
            <a:cxnSpLocks/>
            <a:stCxn id="1116" idx="5"/>
            <a:endCxn id="1121" idx="1"/>
          </p:cNvCxnSpPr>
          <p:nvPr/>
        </p:nvCxnSpPr>
        <p:spPr>
          <a:xfrm>
            <a:off x="855550" y="4538517"/>
            <a:ext cx="315377" cy="3121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8" name="Straight Connector 1957">
            <a:extLst>
              <a:ext uri="{FF2B5EF4-FFF2-40B4-BE49-F238E27FC236}">
                <a16:creationId xmlns:a16="http://schemas.microsoft.com/office/drawing/2014/main" id="{646C988E-A381-360B-576E-4CE07C753B15}"/>
              </a:ext>
            </a:extLst>
          </p:cNvPr>
          <p:cNvCxnSpPr>
            <a:cxnSpLocks/>
            <a:stCxn id="1116" idx="4"/>
            <a:endCxn id="1118" idx="0"/>
          </p:cNvCxnSpPr>
          <p:nvPr/>
        </p:nvCxnSpPr>
        <p:spPr>
          <a:xfrm>
            <a:off x="810567" y="4557265"/>
            <a:ext cx="205438" cy="37531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3" name="Straight Connector 1962">
            <a:extLst>
              <a:ext uri="{FF2B5EF4-FFF2-40B4-BE49-F238E27FC236}">
                <a16:creationId xmlns:a16="http://schemas.microsoft.com/office/drawing/2014/main" id="{A858A2EC-CF59-875A-FA72-3AA2037AE4AC}"/>
              </a:ext>
            </a:extLst>
          </p:cNvPr>
          <p:cNvCxnSpPr>
            <a:cxnSpLocks/>
            <a:stCxn id="1116" idx="3"/>
            <a:endCxn id="1117" idx="0"/>
          </p:cNvCxnSpPr>
          <p:nvPr/>
        </p:nvCxnSpPr>
        <p:spPr>
          <a:xfrm>
            <a:off x="765584" y="4538517"/>
            <a:ext cx="43069" cy="2949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6" name="Straight Connector 1965">
            <a:extLst>
              <a:ext uri="{FF2B5EF4-FFF2-40B4-BE49-F238E27FC236}">
                <a16:creationId xmlns:a16="http://schemas.microsoft.com/office/drawing/2014/main" id="{BFE416DE-1389-7F9E-9C76-C216C9234453}"/>
              </a:ext>
            </a:extLst>
          </p:cNvPr>
          <p:cNvCxnSpPr>
            <a:cxnSpLocks/>
            <a:stCxn id="1116" idx="3"/>
            <a:endCxn id="1119" idx="0"/>
          </p:cNvCxnSpPr>
          <p:nvPr/>
        </p:nvCxnSpPr>
        <p:spPr>
          <a:xfrm flipH="1">
            <a:off x="713557" y="4538517"/>
            <a:ext cx="52027" cy="918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9" name="Straight Connector 1968">
            <a:extLst>
              <a:ext uri="{FF2B5EF4-FFF2-40B4-BE49-F238E27FC236}">
                <a16:creationId xmlns:a16="http://schemas.microsoft.com/office/drawing/2014/main" id="{3E2C3F61-5E0C-AC29-7EF1-C5037D220D44}"/>
              </a:ext>
            </a:extLst>
          </p:cNvPr>
          <p:cNvCxnSpPr>
            <a:cxnSpLocks/>
            <a:stCxn id="1119" idx="4"/>
            <a:endCxn id="1117" idx="1"/>
          </p:cNvCxnSpPr>
          <p:nvPr/>
        </p:nvCxnSpPr>
        <p:spPr>
          <a:xfrm>
            <a:off x="713557" y="4758346"/>
            <a:ext cx="50113" cy="9390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2" name="Straight Connector 1971">
            <a:extLst>
              <a:ext uri="{FF2B5EF4-FFF2-40B4-BE49-F238E27FC236}">
                <a16:creationId xmlns:a16="http://schemas.microsoft.com/office/drawing/2014/main" id="{5FC09A6D-0D8E-D526-4C2B-07DD4F8F4688}"/>
              </a:ext>
            </a:extLst>
          </p:cNvPr>
          <p:cNvCxnSpPr>
            <a:cxnSpLocks/>
            <a:stCxn id="1117" idx="5"/>
            <a:endCxn id="1118" idx="2"/>
          </p:cNvCxnSpPr>
          <p:nvPr/>
        </p:nvCxnSpPr>
        <p:spPr>
          <a:xfrm>
            <a:off x="853636" y="4942774"/>
            <a:ext cx="98753" cy="538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5" name="Straight Connector 1974">
            <a:extLst>
              <a:ext uri="{FF2B5EF4-FFF2-40B4-BE49-F238E27FC236}">
                <a16:creationId xmlns:a16="http://schemas.microsoft.com/office/drawing/2014/main" id="{C99D000F-A509-8CD9-8182-5E1F49801F42}"/>
              </a:ext>
            </a:extLst>
          </p:cNvPr>
          <p:cNvCxnSpPr>
            <a:cxnSpLocks/>
            <a:stCxn id="1118" idx="6"/>
            <a:endCxn id="1121" idx="3"/>
          </p:cNvCxnSpPr>
          <p:nvPr/>
        </p:nvCxnSpPr>
        <p:spPr>
          <a:xfrm flipV="1">
            <a:off x="1079621" y="4941221"/>
            <a:ext cx="91306" cy="553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8" name="Straight Connector 1977">
            <a:extLst>
              <a:ext uri="{FF2B5EF4-FFF2-40B4-BE49-F238E27FC236}">
                <a16:creationId xmlns:a16="http://schemas.microsoft.com/office/drawing/2014/main" id="{25FD6195-894E-495B-204E-C17B7CF94F60}"/>
              </a:ext>
            </a:extLst>
          </p:cNvPr>
          <p:cNvCxnSpPr>
            <a:cxnSpLocks/>
            <a:stCxn id="1121" idx="7"/>
            <a:endCxn id="1122" idx="4"/>
          </p:cNvCxnSpPr>
          <p:nvPr/>
        </p:nvCxnSpPr>
        <p:spPr>
          <a:xfrm flipV="1">
            <a:off x="1260893" y="4762166"/>
            <a:ext cx="53330" cy="8853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1" name="Straight Connector 1980">
            <a:extLst>
              <a:ext uri="{FF2B5EF4-FFF2-40B4-BE49-F238E27FC236}">
                <a16:creationId xmlns:a16="http://schemas.microsoft.com/office/drawing/2014/main" id="{47A53FCD-F841-F8DD-56CB-8DF91A5603E0}"/>
              </a:ext>
            </a:extLst>
          </p:cNvPr>
          <p:cNvCxnSpPr>
            <a:cxnSpLocks/>
            <a:stCxn id="1122" idx="0"/>
            <a:endCxn id="1120" idx="5"/>
          </p:cNvCxnSpPr>
          <p:nvPr/>
        </p:nvCxnSpPr>
        <p:spPr>
          <a:xfrm flipH="1" flipV="1">
            <a:off x="1262807" y="4536964"/>
            <a:ext cx="51416" cy="971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7" name="Straight Connector 1986">
            <a:extLst>
              <a:ext uri="{FF2B5EF4-FFF2-40B4-BE49-F238E27FC236}">
                <a16:creationId xmlns:a16="http://schemas.microsoft.com/office/drawing/2014/main" id="{8CD5A17F-E922-8CEF-42B8-9776A6906F22}"/>
              </a:ext>
            </a:extLst>
          </p:cNvPr>
          <p:cNvCxnSpPr>
            <a:cxnSpLocks/>
            <a:stCxn id="1120" idx="1"/>
            <a:endCxn id="1115" idx="6"/>
          </p:cNvCxnSpPr>
          <p:nvPr/>
        </p:nvCxnSpPr>
        <p:spPr>
          <a:xfrm flipH="1" flipV="1">
            <a:off x="1074836" y="4395112"/>
            <a:ext cx="98005" cy="5133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9" name="Straight Connector 2008">
            <a:extLst>
              <a:ext uri="{FF2B5EF4-FFF2-40B4-BE49-F238E27FC236}">
                <a16:creationId xmlns:a16="http://schemas.microsoft.com/office/drawing/2014/main" id="{241F52A5-CB4A-C82F-AC2A-84327BE85FBB}"/>
              </a:ext>
            </a:extLst>
          </p:cNvPr>
          <p:cNvCxnSpPr>
            <a:cxnSpLocks/>
            <a:stCxn id="1122" idx="2"/>
            <a:endCxn id="1119" idx="6"/>
          </p:cNvCxnSpPr>
          <p:nvPr/>
        </p:nvCxnSpPr>
        <p:spPr>
          <a:xfrm flipH="1" flipV="1">
            <a:off x="777173" y="4694338"/>
            <a:ext cx="473434" cy="382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2" name="Straight Connector 2011">
            <a:extLst>
              <a:ext uri="{FF2B5EF4-FFF2-40B4-BE49-F238E27FC236}">
                <a16:creationId xmlns:a16="http://schemas.microsoft.com/office/drawing/2014/main" id="{F180F611-7605-361C-483A-6AF76AE6E2DA}"/>
              </a:ext>
            </a:extLst>
          </p:cNvPr>
          <p:cNvCxnSpPr>
            <a:cxnSpLocks/>
            <a:stCxn id="1120" idx="3"/>
            <a:endCxn id="1119" idx="7"/>
          </p:cNvCxnSpPr>
          <p:nvPr/>
        </p:nvCxnSpPr>
        <p:spPr>
          <a:xfrm flipH="1">
            <a:off x="758540" y="4536964"/>
            <a:ext cx="414301" cy="11211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5" name="Straight Connector 2014">
            <a:extLst>
              <a:ext uri="{FF2B5EF4-FFF2-40B4-BE49-F238E27FC236}">
                <a16:creationId xmlns:a16="http://schemas.microsoft.com/office/drawing/2014/main" id="{607BE840-06EE-6667-BCDC-3E73CA396573}"/>
              </a:ext>
            </a:extLst>
          </p:cNvPr>
          <p:cNvCxnSpPr>
            <a:cxnSpLocks/>
            <a:stCxn id="1115" idx="4"/>
            <a:endCxn id="1119" idx="0"/>
          </p:cNvCxnSpPr>
          <p:nvPr/>
        </p:nvCxnSpPr>
        <p:spPr>
          <a:xfrm flipH="1">
            <a:off x="713557" y="4459120"/>
            <a:ext cx="297663" cy="17121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8" name="Straight Connector 2017">
            <a:extLst>
              <a:ext uri="{FF2B5EF4-FFF2-40B4-BE49-F238E27FC236}">
                <a16:creationId xmlns:a16="http://schemas.microsoft.com/office/drawing/2014/main" id="{1CCC7FB0-A754-2763-9A5E-3224CAFE12E7}"/>
              </a:ext>
            </a:extLst>
          </p:cNvPr>
          <p:cNvCxnSpPr>
            <a:cxnSpLocks/>
            <a:stCxn id="1121" idx="1"/>
            <a:endCxn id="1119" idx="5"/>
          </p:cNvCxnSpPr>
          <p:nvPr/>
        </p:nvCxnSpPr>
        <p:spPr>
          <a:xfrm flipH="1" flipV="1">
            <a:off x="758540" y="4739598"/>
            <a:ext cx="412387" cy="11110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1" name="Straight Connector 2020">
            <a:extLst>
              <a:ext uri="{FF2B5EF4-FFF2-40B4-BE49-F238E27FC236}">
                <a16:creationId xmlns:a16="http://schemas.microsoft.com/office/drawing/2014/main" id="{8976489E-750E-AAA0-427A-8CAB3057F03B}"/>
              </a:ext>
            </a:extLst>
          </p:cNvPr>
          <p:cNvCxnSpPr>
            <a:cxnSpLocks/>
            <a:stCxn id="1118" idx="0"/>
            <a:endCxn id="1119" idx="4"/>
          </p:cNvCxnSpPr>
          <p:nvPr/>
        </p:nvCxnSpPr>
        <p:spPr>
          <a:xfrm flipH="1" flipV="1">
            <a:off x="713557" y="4758346"/>
            <a:ext cx="302448" cy="17423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4" name="Straight Connector 2023">
            <a:extLst>
              <a:ext uri="{FF2B5EF4-FFF2-40B4-BE49-F238E27FC236}">
                <a16:creationId xmlns:a16="http://schemas.microsoft.com/office/drawing/2014/main" id="{22F46652-5342-6C9E-4003-986BFADF3A23}"/>
              </a:ext>
            </a:extLst>
          </p:cNvPr>
          <p:cNvCxnSpPr>
            <a:cxnSpLocks/>
            <a:stCxn id="1115" idx="4"/>
            <a:endCxn id="1117" idx="7"/>
          </p:cNvCxnSpPr>
          <p:nvPr/>
        </p:nvCxnSpPr>
        <p:spPr>
          <a:xfrm flipH="1">
            <a:off x="853636" y="4459120"/>
            <a:ext cx="157584" cy="39313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7" name="Straight Connector 2026">
            <a:extLst>
              <a:ext uri="{FF2B5EF4-FFF2-40B4-BE49-F238E27FC236}">
                <a16:creationId xmlns:a16="http://schemas.microsoft.com/office/drawing/2014/main" id="{9B011594-411B-6232-FB26-4E5EE39A8E8E}"/>
              </a:ext>
            </a:extLst>
          </p:cNvPr>
          <p:cNvCxnSpPr>
            <a:cxnSpLocks/>
            <a:stCxn id="1120" idx="4"/>
            <a:endCxn id="1117" idx="6"/>
          </p:cNvCxnSpPr>
          <p:nvPr/>
        </p:nvCxnSpPr>
        <p:spPr>
          <a:xfrm flipH="1">
            <a:off x="872269" y="4555712"/>
            <a:ext cx="345555" cy="34180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0" name="Straight Connector 2029">
            <a:extLst>
              <a:ext uri="{FF2B5EF4-FFF2-40B4-BE49-F238E27FC236}">
                <a16:creationId xmlns:a16="http://schemas.microsoft.com/office/drawing/2014/main" id="{BFD36C89-D0D3-8472-2988-7BF24CD12E77}"/>
              </a:ext>
            </a:extLst>
          </p:cNvPr>
          <p:cNvCxnSpPr>
            <a:cxnSpLocks/>
            <a:stCxn id="1122" idx="3"/>
            <a:endCxn id="1117" idx="6"/>
          </p:cNvCxnSpPr>
          <p:nvPr/>
        </p:nvCxnSpPr>
        <p:spPr>
          <a:xfrm flipH="1">
            <a:off x="872269" y="4743418"/>
            <a:ext cx="396971" cy="15409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4" name="Straight Connector 2033">
            <a:extLst>
              <a:ext uri="{FF2B5EF4-FFF2-40B4-BE49-F238E27FC236}">
                <a16:creationId xmlns:a16="http://schemas.microsoft.com/office/drawing/2014/main" id="{8CC6FBA7-39F6-480E-0D0D-66BB5D69C71A}"/>
              </a:ext>
            </a:extLst>
          </p:cNvPr>
          <p:cNvCxnSpPr>
            <a:cxnSpLocks/>
            <a:stCxn id="1121" idx="2"/>
            <a:endCxn id="1117" idx="5"/>
          </p:cNvCxnSpPr>
          <p:nvPr/>
        </p:nvCxnSpPr>
        <p:spPr>
          <a:xfrm flipH="1">
            <a:off x="853636" y="4895961"/>
            <a:ext cx="298658" cy="468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9" name="Straight Connector 2038">
            <a:extLst>
              <a:ext uri="{FF2B5EF4-FFF2-40B4-BE49-F238E27FC236}">
                <a16:creationId xmlns:a16="http://schemas.microsoft.com/office/drawing/2014/main" id="{A1868EA0-21B4-35E2-7534-A4CF0ADD9F19}"/>
              </a:ext>
            </a:extLst>
          </p:cNvPr>
          <p:cNvCxnSpPr>
            <a:cxnSpLocks/>
            <a:stCxn id="1119" idx="5"/>
            <a:endCxn id="1118" idx="1"/>
          </p:cNvCxnSpPr>
          <p:nvPr/>
        </p:nvCxnSpPr>
        <p:spPr>
          <a:xfrm>
            <a:off x="758540" y="4739598"/>
            <a:ext cx="212482" cy="21172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2" name="Straight Connector 2041">
            <a:extLst>
              <a:ext uri="{FF2B5EF4-FFF2-40B4-BE49-F238E27FC236}">
                <a16:creationId xmlns:a16="http://schemas.microsoft.com/office/drawing/2014/main" id="{F23BB8D7-6A50-CB9C-F9B8-A58339AD0541}"/>
              </a:ext>
            </a:extLst>
          </p:cNvPr>
          <p:cNvCxnSpPr>
            <a:cxnSpLocks/>
            <a:stCxn id="1115" idx="5"/>
            <a:endCxn id="1118" idx="7"/>
          </p:cNvCxnSpPr>
          <p:nvPr/>
        </p:nvCxnSpPr>
        <p:spPr>
          <a:xfrm>
            <a:off x="1056203" y="4440372"/>
            <a:ext cx="4785" cy="51095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5" name="Straight Connector 2044">
            <a:extLst>
              <a:ext uri="{FF2B5EF4-FFF2-40B4-BE49-F238E27FC236}">
                <a16:creationId xmlns:a16="http://schemas.microsoft.com/office/drawing/2014/main" id="{A57D5DB4-7A19-6498-1FCF-53165E8A086D}"/>
              </a:ext>
            </a:extLst>
          </p:cNvPr>
          <p:cNvCxnSpPr>
            <a:cxnSpLocks/>
            <a:stCxn id="1120" idx="5"/>
            <a:endCxn id="1118" idx="7"/>
          </p:cNvCxnSpPr>
          <p:nvPr/>
        </p:nvCxnSpPr>
        <p:spPr>
          <a:xfrm flipH="1">
            <a:off x="1060988" y="4536964"/>
            <a:ext cx="201819" cy="4143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A38A56E7-09C3-3782-890C-75DCCA210DC8}"/>
              </a:ext>
            </a:extLst>
          </p:cNvPr>
          <p:cNvCxnSpPr>
            <a:cxnSpLocks/>
            <a:stCxn id="1122" idx="2"/>
            <a:endCxn id="1118" idx="7"/>
          </p:cNvCxnSpPr>
          <p:nvPr/>
        </p:nvCxnSpPr>
        <p:spPr>
          <a:xfrm flipH="1">
            <a:off x="1060988" y="4698158"/>
            <a:ext cx="189619" cy="25316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Connector 2053">
            <a:extLst>
              <a:ext uri="{FF2B5EF4-FFF2-40B4-BE49-F238E27FC236}">
                <a16:creationId xmlns:a16="http://schemas.microsoft.com/office/drawing/2014/main" id="{5B5CF781-11C0-E390-7BCE-0D6F7432DB89}"/>
              </a:ext>
            </a:extLst>
          </p:cNvPr>
          <p:cNvCxnSpPr>
            <a:cxnSpLocks/>
            <a:stCxn id="1115" idx="5"/>
            <a:endCxn id="1121" idx="0"/>
          </p:cNvCxnSpPr>
          <p:nvPr/>
        </p:nvCxnSpPr>
        <p:spPr>
          <a:xfrm>
            <a:off x="1056203" y="4440372"/>
            <a:ext cx="159707" cy="39158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514C8360-0600-BFD0-2C72-8FECF242D9E9}"/>
              </a:ext>
            </a:extLst>
          </p:cNvPr>
          <p:cNvCxnSpPr>
            <a:cxnSpLocks/>
            <a:stCxn id="1120" idx="4"/>
            <a:endCxn id="1121" idx="0"/>
          </p:cNvCxnSpPr>
          <p:nvPr/>
        </p:nvCxnSpPr>
        <p:spPr>
          <a:xfrm flipH="1">
            <a:off x="1215910" y="4555712"/>
            <a:ext cx="1914" cy="2762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02A7F81A-C150-A641-4AF9-ED93FEDE2A5C}"/>
              </a:ext>
            </a:extLst>
          </p:cNvPr>
          <p:cNvCxnSpPr>
            <a:cxnSpLocks/>
          </p:cNvCxnSpPr>
          <p:nvPr/>
        </p:nvCxnSpPr>
        <p:spPr>
          <a:xfrm flipV="1">
            <a:off x="2664037" y="4394993"/>
            <a:ext cx="92054" cy="5288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Straight Connector 2094">
            <a:extLst>
              <a:ext uri="{FF2B5EF4-FFF2-40B4-BE49-F238E27FC236}">
                <a16:creationId xmlns:a16="http://schemas.microsoft.com/office/drawing/2014/main" id="{F56246E6-0546-9AA0-0526-989ED461C61B}"/>
              </a:ext>
            </a:extLst>
          </p:cNvPr>
          <p:cNvCxnSpPr>
            <a:cxnSpLocks/>
          </p:cNvCxnSpPr>
          <p:nvPr/>
        </p:nvCxnSpPr>
        <p:spPr>
          <a:xfrm>
            <a:off x="2664037" y="4447878"/>
            <a:ext cx="317291" cy="8896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Straight Connector 2095">
            <a:extLst>
              <a:ext uri="{FF2B5EF4-FFF2-40B4-BE49-F238E27FC236}">
                <a16:creationId xmlns:a16="http://schemas.microsoft.com/office/drawing/2014/main" id="{E687244D-CB51-9C9D-30BE-69F493D1DC2A}"/>
              </a:ext>
            </a:extLst>
          </p:cNvPr>
          <p:cNvCxnSpPr>
            <a:cxnSpLocks/>
          </p:cNvCxnSpPr>
          <p:nvPr/>
        </p:nvCxnSpPr>
        <p:spPr>
          <a:xfrm>
            <a:off x="2682670" y="4493138"/>
            <a:ext cx="395057" cy="1596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47A92D84-E9F8-03E4-AF90-3700E6A67FED}"/>
              </a:ext>
            </a:extLst>
          </p:cNvPr>
          <p:cNvCxnSpPr>
            <a:cxnSpLocks/>
          </p:cNvCxnSpPr>
          <p:nvPr/>
        </p:nvCxnSpPr>
        <p:spPr>
          <a:xfrm>
            <a:off x="2664037" y="4538398"/>
            <a:ext cx="315377" cy="3121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Straight Connector 2097">
            <a:extLst>
              <a:ext uri="{FF2B5EF4-FFF2-40B4-BE49-F238E27FC236}">
                <a16:creationId xmlns:a16="http://schemas.microsoft.com/office/drawing/2014/main" id="{7ABB4FE4-80FE-EA3E-ADD6-F2C8C2A8C415}"/>
              </a:ext>
            </a:extLst>
          </p:cNvPr>
          <p:cNvCxnSpPr>
            <a:cxnSpLocks/>
          </p:cNvCxnSpPr>
          <p:nvPr/>
        </p:nvCxnSpPr>
        <p:spPr>
          <a:xfrm>
            <a:off x="2619054" y="4557146"/>
            <a:ext cx="205438" cy="37531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Straight Connector 2098">
            <a:extLst>
              <a:ext uri="{FF2B5EF4-FFF2-40B4-BE49-F238E27FC236}">
                <a16:creationId xmlns:a16="http://schemas.microsoft.com/office/drawing/2014/main" id="{CC7768E8-8A42-9AD0-BF23-9723A21FF354}"/>
              </a:ext>
            </a:extLst>
          </p:cNvPr>
          <p:cNvCxnSpPr>
            <a:cxnSpLocks/>
          </p:cNvCxnSpPr>
          <p:nvPr/>
        </p:nvCxnSpPr>
        <p:spPr>
          <a:xfrm>
            <a:off x="2574071" y="4538398"/>
            <a:ext cx="43069" cy="2949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Straight Connector 2099">
            <a:extLst>
              <a:ext uri="{FF2B5EF4-FFF2-40B4-BE49-F238E27FC236}">
                <a16:creationId xmlns:a16="http://schemas.microsoft.com/office/drawing/2014/main" id="{F2CE4F6D-D698-2258-A520-58F659073D6E}"/>
              </a:ext>
            </a:extLst>
          </p:cNvPr>
          <p:cNvCxnSpPr>
            <a:cxnSpLocks/>
          </p:cNvCxnSpPr>
          <p:nvPr/>
        </p:nvCxnSpPr>
        <p:spPr>
          <a:xfrm flipH="1">
            <a:off x="2522044" y="4538398"/>
            <a:ext cx="52027" cy="918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Straight Connector 2100">
            <a:extLst>
              <a:ext uri="{FF2B5EF4-FFF2-40B4-BE49-F238E27FC236}">
                <a16:creationId xmlns:a16="http://schemas.microsoft.com/office/drawing/2014/main" id="{B3122F3B-9FCC-DEC5-332B-643DF936302D}"/>
              </a:ext>
            </a:extLst>
          </p:cNvPr>
          <p:cNvCxnSpPr>
            <a:cxnSpLocks/>
          </p:cNvCxnSpPr>
          <p:nvPr/>
        </p:nvCxnSpPr>
        <p:spPr>
          <a:xfrm>
            <a:off x="2522044" y="4758227"/>
            <a:ext cx="50113" cy="9390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Straight Connector 2101">
            <a:extLst>
              <a:ext uri="{FF2B5EF4-FFF2-40B4-BE49-F238E27FC236}">
                <a16:creationId xmlns:a16="http://schemas.microsoft.com/office/drawing/2014/main" id="{4C6218B2-68FE-5010-5C26-1CB5B2C3FA7D}"/>
              </a:ext>
            </a:extLst>
          </p:cNvPr>
          <p:cNvCxnSpPr>
            <a:cxnSpLocks/>
          </p:cNvCxnSpPr>
          <p:nvPr/>
        </p:nvCxnSpPr>
        <p:spPr>
          <a:xfrm>
            <a:off x="2662123" y="4942655"/>
            <a:ext cx="98753" cy="538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Straight Connector 2102">
            <a:extLst>
              <a:ext uri="{FF2B5EF4-FFF2-40B4-BE49-F238E27FC236}">
                <a16:creationId xmlns:a16="http://schemas.microsoft.com/office/drawing/2014/main" id="{DAC164F2-BE11-5DB1-3BB1-D53BB65276F0}"/>
              </a:ext>
            </a:extLst>
          </p:cNvPr>
          <p:cNvCxnSpPr>
            <a:cxnSpLocks/>
          </p:cNvCxnSpPr>
          <p:nvPr/>
        </p:nvCxnSpPr>
        <p:spPr>
          <a:xfrm flipV="1">
            <a:off x="2888108" y="4941102"/>
            <a:ext cx="91306" cy="553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Straight Connector 2103">
            <a:extLst>
              <a:ext uri="{FF2B5EF4-FFF2-40B4-BE49-F238E27FC236}">
                <a16:creationId xmlns:a16="http://schemas.microsoft.com/office/drawing/2014/main" id="{10887A7D-5B50-4243-FE64-D1FD2673297C}"/>
              </a:ext>
            </a:extLst>
          </p:cNvPr>
          <p:cNvCxnSpPr>
            <a:cxnSpLocks/>
          </p:cNvCxnSpPr>
          <p:nvPr/>
        </p:nvCxnSpPr>
        <p:spPr>
          <a:xfrm flipV="1">
            <a:off x="3069380" y="4762047"/>
            <a:ext cx="53330" cy="8853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Straight Connector 2104">
            <a:extLst>
              <a:ext uri="{FF2B5EF4-FFF2-40B4-BE49-F238E27FC236}">
                <a16:creationId xmlns:a16="http://schemas.microsoft.com/office/drawing/2014/main" id="{94DC8C1B-BD98-CCB5-4FAB-67C524E35458}"/>
              </a:ext>
            </a:extLst>
          </p:cNvPr>
          <p:cNvCxnSpPr>
            <a:cxnSpLocks/>
          </p:cNvCxnSpPr>
          <p:nvPr/>
        </p:nvCxnSpPr>
        <p:spPr>
          <a:xfrm flipH="1" flipV="1">
            <a:off x="3071294" y="4536845"/>
            <a:ext cx="51416" cy="971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Straight Connector 2105">
            <a:extLst>
              <a:ext uri="{FF2B5EF4-FFF2-40B4-BE49-F238E27FC236}">
                <a16:creationId xmlns:a16="http://schemas.microsoft.com/office/drawing/2014/main" id="{94DF28D7-A126-D336-2AEF-D0DA70FE04C6}"/>
              </a:ext>
            </a:extLst>
          </p:cNvPr>
          <p:cNvCxnSpPr>
            <a:cxnSpLocks/>
          </p:cNvCxnSpPr>
          <p:nvPr/>
        </p:nvCxnSpPr>
        <p:spPr>
          <a:xfrm flipH="1" flipV="1">
            <a:off x="2883323" y="4394993"/>
            <a:ext cx="98005" cy="5133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Straight Connector 2106">
            <a:extLst>
              <a:ext uri="{FF2B5EF4-FFF2-40B4-BE49-F238E27FC236}">
                <a16:creationId xmlns:a16="http://schemas.microsoft.com/office/drawing/2014/main" id="{71320A1C-213C-55A8-D73A-36D3733FA3BE}"/>
              </a:ext>
            </a:extLst>
          </p:cNvPr>
          <p:cNvCxnSpPr>
            <a:cxnSpLocks/>
          </p:cNvCxnSpPr>
          <p:nvPr/>
        </p:nvCxnSpPr>
        <p:spPr>
          <a:xfrm flipH="1" flipV="1">
            <a:off x="2585660" y="4694219"/>
            <a:ext cx="473434" cy="382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Straight Connector 2107">
            <a:extLst>
              <a:ext uri="{FF2B5EF4-FFF2-40B4-BE49-F238E27FC236}">
                <a16:creationId xmlns:a16="http://schemas.microsoft.com/office/drawing/2014/main" id="{0F1B728E-FD10-BED7-DBF7-2BB68A3CB7EF}"/>
              </a:ext>
            </a:extLst>
          </p:cNvPr>
          <p:cNvCxnSpPr>
            <a:cxnSpLocks/>
          </p:cNvCxnSpPr>
          <p:nvPr/>
        </p:nvCxnSpPr>
        <p:spPr>
          <a:xfrm flipH="1">
            <a:off x="2567027" y="4536845"/>
            <a:ext cx="414301" cy="11211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Straight Connector 2108">
            <a:extLst>
              <a:ext uri="{FF2B5EF4-FFF2-40B4-BE49-F238E27FC236}">
                <a16:creationId xmlns:a16="http://schemas.microsoft.com/office/drawing/2014/main" id="{3B368055-09FD-B8F4-8603-DB6284BE99E2}"/>
              </a:ext>
            </a:extLst>
          </p:cNvPr>
          <p:cNvCxnSpPr>
            <a:cxnSpLocks/>
          </p:cNvCxnSpPr>
          <p:nvPr/>
        </p:nvCxnSpPr>
        <p:spPr>
          <a:xfrm flipH="1">
            <a:off x="2522044" y="4459001"/>
            <a:ext cx="297663" cy="17121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Straight Connector 2109">
            <a:extLst>
              <a:ext uri="{FF2B5EF4-FFF2-40B4-BE49-F238E27FC236}">
                <a16:creationId xmlns:a16="http://schemas.microsoft.com/office/drawing/2014/main" id="{AD501BAC-2BF0-9A6F-C875-2A78922B1381}"/>
              </a:ext>
            </a:extLst>
          </p:cNvPr>
          <p:cNvCxnSpPr>
            <a:cxnSpLocks/>
          </p:cNvCxnSpPr>
          <p:nvPr/>
        </p:nvCxnSpPr>
        <p:spPr>
          <a:xfrm flipH="1" flipV="1">
            <a:off x="2567027" y="4739479"/>
            <a:ext cx="412387" cy="11110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Straight Connector 2110">
            <a:extLst>
              <a:ext uri="{FF2B5EF4-FFF2-40B4-BE49-F238E27FC236}">
                <a16:creationId xmlns:a16="http://schemas.microsoft.com/office/drawing/2014/main" id="{0207D777-570E-D39C-ACC0-E2ADF6E9D095}"/>
              </a:ext>
            </a:extLst>
          </p:cNvPr>
          <p:cNvCxnSpPr>
            <a:cxnSpLocks/>
          </p:cNvCxnSpPr>
          <p:nvPr/>
        </p:nvCxnSpPr>
        <p:spPr>
          <a:xfrm flipH="1" flipV="1">
            <a:off x="2522044" y="4758227"/>
            <a:ext cx="302448" cy="17423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Straight Connector 2111">
            <a:extLst>
              <a:ext uri="{FF2B5EF4-FFF2-40B4-BE49-F238E27FC236}">
                <a16:creationId xmlns:a16="http://schemas.microsoft.com/office/drawing/2014/main" id="{361F4740-9C10-5F81-AD7F-048BE6D2FC20}"/>
              </a:ext>
            </a:extLst>
          </p:cNvPr>
          <p:cNvCxnSpPr>
            <a:cxnSpLocks/>
          </p:cNvCxnSpPr>
          <p:nvPr/>
        </p:nvCxnSpPr>
        <p:spPr>
          <a:xfrm flipH="1">
            <a:off x="2662123" y="4459001"/>
            <a:ext cx="157584" cy="39313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Straight Connector 2112">
            <a:extLst>
              <a:ext uri="{FF2B5EF4-FFF2-40B4-BE49-F238E27FC236}">
                <a16:creationId xmlns:a16="http://schemas.microsoft.com/office/drawing/2014/main" id="{822F39C4-C866-7BC2-B855-2DC990E8A582}"/>
              </a:ext>
            </a:extLst>
          </p:cNvPr>
          <p:cNvCxnSpPr>
            <a:cxnSpLocks/>
          </p:cNvCxnSpPr>
          <p:nvPr/>
        </p:nvCxnSpPr>
        <p:spPr>
          <a:xfrm flipH="1">
            <a:off x="2680756" y="4555593"/>
            <a:ext cx="345555" cy="34180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4" name="Straight Connector 2113">
            <a:extLst>
              <a:ext uri="{FF2B5EF4-FFF2-40B4-BE49-F238E27FC236}">
                <a16:creationId xmlns:a16="http://schemas.microsoft.com/office/drawing/2014/main" id="{CFBA3CCE-EB57-ECDA-C049-A955452E188F}"/>
              </a:ext>
            </a:extLst>
          </p:cNvPr>
          <p:cNvCxnSpPr>
            <a:cxnSpLocks/>
          </p:cNvCxnSpPr>
          <p:nvPr/>
        </p:nvCxnSpPr>
        <p:spPr>
          <a:xfrm flipH="1">
            <a:off x="2680756" y="4743299"/>
            <a:ext cx="396971" cy="15409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5" name="Straight Connector 2114">
            <a:extLst>
              <a:ext uri="{FF2B5EF4-FFF2-40B4-BE49-F238E27FC236}">
                <a16:creationId xmlns:a16="http://schemas.microsoft.com/office/drawing/2014/main" id="{33D883A2-12E8-77CB-A57E-768D43091132}"/>
              </a:ext>
            </a:extLst>
          </p:cNvPr>
          <p:cNvCxnSpPr>
            <a:cxnSpLocks/>
          </p:cNvCxnSpPr>
          <p:nvPr/>
        </p:nvCxnSpPr>
        <p:spPr>
          <a:xfrm flipH="1">
            <a:off x="2662123" y="4895842"/>
            <a:ext cx="298658" cy="468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6" name="Straight Connector 2115">
            <a:extLst>
              <a:ext uri="{FF2B5EF4-FFF2-40B4-BE49-F238E27FC236}">
                <a16:creationId xmlns:a16="http://schemas.microsoft.com/office/drawing/2014/main" id="{A9C64ED1-D09E-7173-C448-7B300CD17D45}"/>
              </a:ext>
            </a:extLst>
          </p:cNvPr>
          <p:cNvCxnSpPr>
            <a:cxnSpLocks/>
          </p:cNvCxnSpPr>
          <p:nvPr/>
        </p:nvCxnSpPr>
        <p:spPr>
          <a:xfrm>
            <a:off x="2567027" y="4739479"/>
            <a:ext cx="212482" cy="21172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7C803312-6D7A-986B-AE82-2039B14C2EB5}"/>
              </a:ext>
            </a:extLst>
          </p:cNvPr>
          <p:cNvCxnSpPr>
            <a:cxnSpLocks/>
          </p:cNvCxnSpPr>
          <p:nvPr/>
        </p:nvCxnSpPr>
        <p:spPr>
          <a:xfrm>
            <a:off x="2864690" y="4440253"/>
            <a:ext cx="4785" cy="51095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8" name="Straight Connector 2117">
            <a:extLst>
              <a:ext uri="{FF2B5EF4-FFF2-40B4-BE49-F238E27FC236}">
                <a16:creationId xmlns:a16="http://schemas.microsoft.com/office/drawing/2014/main" id="{1B7E1AB9-8D5C-C796-8462-CA94D082B46B}"/>
              </a:ext>
            </a:extLst>
          </p:cNvPr>
          <p:cNvCxnSpPr>
            <a:cxnSpLocks/>
          </p:cNvCxnSpPr>
          <p:nvPr/>
        </p:nvCxnSpPr>
        <p:spPr>
          <a:xfrm flipH="1">
            <a:off x="2869475" y="4536845"/>
            <a:ext cx="201819" cy="4143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9" name="Straight Connector 2118">
            <a:extLst>
              <a:ext uri="{FF2B5EF4-FFF2-40B4-BE49-F238E27FC236}">
                <a16:creationId xmlns:a16="http://schemas.microsoft.com/office/drawing/2014/main" id="{DCCF9D8C-6E98-7B8B-3489-3DA0D7279ADE}"/>
              </a:ext>
            </a:extLst>
          </p:cNvPr>
          <p:cNvCxnSpPr>
            <a:cxnSpLocks/>
          </p:cNvCxnSpPr>
          <p:nvPr/>
        </p:nvCxnSpPr>
        <p:spPr>
          <a:xfrm flipH="1">
            <a:off x="2869475" y="4698039"/>
            <a:ext cx="189619" cy="25316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Connector 2119">
            <a:extLst>
              <a:ext uri="{FF2B5EF4-FFF2-40B4-BE49-F238E27FC236}">
                <a16:creationId xmlns:a16="http://schemas.microsoft.com/office/drawing/2014/main" id="{5D8F1C5E-9D98-05DE-D880-5DAF88673BC1}"/>
              </a:ext>
            </a:extLst>
          </p:cNvPr>
          <p:cNvCxnSpPr>
            <a:cxnSpLocks/>
          </p:cNvCxnSpPr>
          <p:nvPr/>
        </p:nvCxnSpPr>
        <p:spPr>
          <a:xfrm>
            <a:off x="2864690" y="4440253"/>
            <a:ext cx="159707" cy="39158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1" name="Straight Connector 2120">
            <a:extLst>
              <a:ext uri="{FF2B5EF4-FFF2-40B4-BE49-F238E27FC236}">
                <a16:creationId xmlns:a16="http://schemas.microsoft.com/office/drawing/2014/main" id="{75767C6A-E691-D43E-CF1A-1E9675E3B91E}"/>
              </a:ext>
            </a:extLst>
          </p:cNvPr>
          <p:cNvCxnSpPr>
            <a:cxnSpLocks/>
          </p:cNvCxnSpPr>
          <p:nvPr/>
        </p:nvCxnSpPr>
        <p:spPr>
          <a:xfrm flipH="1">
            <a:off x="3024397" y="4555593"/>
            <a:ext cx="1914" cy="2762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2" name="Straight Connector 2121">
            <a:extLst>
              <a:ext uri="{FF2B5EF4-FFF2-40B4-BE49-F238E27FC236}">
                <a16:creationId xmlns:a16="http://schemas.microsoft.com/office/drawing/2014/main" id="{94379D84-59D7-0A2D-E209-3E0B5134DB94}"/>
              </a:ext>
            </a:extLst>
          </p:cNvPr>
          <p:cNvCxnSpPr>
            <a:cxnSpLocks/>
          </p:cNvCxnSpPr>
          <p:nvPr/>
        </p:nvCxnSpPr>
        <p:spPr>
          <a:xfrm flipV="1">
            <a:off x="1755290" y="4395945"/>
            <a:ext cx="92054" cy="5288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3" name="Straight Connector 2122">
            <a:extLst>
              <a:ext uri="{FF2B5EF4-FFF2-40B4-BE49-F238E27FC236}">
                <a16:creationId xmlns:a16="http://schemas.microsoft.com/office/drawing/2014/main" id="{EC747490-5E6B-67C9-DCF8-CFE0D98DEAB3}"/>
              </a:ext>
            </a:extLst>
          </p:cNvPr>
          <p:cNvCxnSpPr>
            <a:cxnSpLocks/>
          </p:cNvCxnSpPr>
          <p:nvPr/>
        </p:nvCxnSpPr>
        <p:spPr>
          <a:xfrm>
            <a:off x="1755290" y="4448830"/>
            <a:ext cx="317291" cy="8896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0BDB2690-F9FB-F719-BA10-E9BC3AB1E696}"/>
              </a:ext>
            </a:extLst>
          </p:cNvPr>
          <p:cNvCxnSpPr>
            <a:cxnSpLocks/>
          </p:cNvCxnSpPr>
          <p:nvPr/>
        </p:nvCxnSpPr>
        <p:spPr>
          <a:xfrm>
            <a:off x="1773923" y="4494090"/>
            <a:ext cx="395057" cy="1596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5" name="Straight Connector 2124">
            <a:extLst>
              <a:ext uri="{FF2B5EF4-FFF2-40B4-BE49-F238E27FC236}">
                <a16:creationId xmlns:a16="http://schemas.microsoft.com/office/drawing/2014/main" id="{9717C941-FBCB-E335-D93F-B653B3AB5ECB}"/>
              </a:ext>
            </a:extLst>
          </p:cNvPr>
          <p:cNvCxnSpPr>
            <a:cxnSpLocks/>
          </p:cNvCxnSpPr>
          <p:nvPr/>
        </p:nvCxnSpPr>
        <p:spPr>
          <a:xfrm>
            <a:off x="1755290" y="4539350"/>
            <a:ext cx="315377" cy="31218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Connector 2125">
            <a:extLst>
              <a:ext uri="{FF2B5EF4-FFF2-40B4-BE49-F238E27FC236}">
                <a16:creationId xmlns:a16="http://schemas.microsoft.com/office/drawing/2014/main" id="{6DAC902A-83F8-DDDC-89DA-29D1AC56EE4D}"/>
              </a:ext>
            </a:extLst>
          </p:cNvPr>
          <p:cNvCxnSpPr>
            <a:cxnSpLocks/>
          </p:cNvCxnSpPr>
          <p:nvPr/>
        </p:nvCxnSpPr>
        <p:spPr>
          <a:xfrm>
            <a:off x="1710307" y="4558098"/>
            <a:ext cx="205438" cy="37531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Straight Connector 2126">
            <a:extLst>
              <a:ext uri="{FF2B5EF4-FFF2-40B4-BE49-F238E27FC236}">
                <a16:creationId xmlns:a16="http://schemas.microsoft.com/office/drawing/2014/main" id="{17608266-8F56-A808-70ED-9CD48E060F6E}"/>
              </a:ext>
            </a:extLst>
          </p:cNvPr>
          <p:cNvCxnSpPr>
            <a:cxnSpLocks/>
          </p:cNvCxnSpPr>
          <p:nvPr/>
        </p:nvCxnSpPr>
        <p:spPr>
          <a:xfrm>
            <a:off x="1665324" y="4539350"/>
            <a:ext cx="43069" cy="2949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Straight Connector 2127">
            <a:extLst>
              <a:ext uri="{FF2B5EF4-FFF2-40B4-BE49-F238E27FC236}">
                <a16:creationId xmlns:a16="http://schemas.microsoft.com/office/drawing/2014/main" id="{C548A21B-72A0-2EE3-F13A-54FCD56A2CDF}"/>
              </a:ext>
            </a:extLst>
          </p:cNvPr>
          <p:cNvCxnSpPr>
            <a:cxnSpLocks/>
          </p:cNvCxnSpPr>
          <p:nvPr/>
        </p:nvCxnSpPr>
        <p:spPr>
          <a:xfrm flipH="1">
            <a:off x="1613297" y="4539350"/>
            <a:ext cx="52027" cy="918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Straight Connector 2128">
            <a:extLst>
              <a:ext uri="{FF2B5EF4-FFF2-40B4-BE49-F238E27FC236}">
                <a16:creationId xmlns:a16="http://schemas.microsoft.com/office/drawing/2014/main" id="{1705B23C-D87B-1D65-D7DC-5357E4B41398}"/>
              </a:ext>
            </a:extLst>
          </p:cNvPr>
          <p:cNvCxnSpPr>
            <a:cxnSpLocks/>
          </p:cNvCxnSpPr>
          <p:nvPr/>
        </p:nvCxnSpPr>
        <p:spPr>
          <a:xfrm>
            <a:off x="1613297" y="4759179"/>
            <a:ext cx="50113" cy="9390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Straight Connector 2129">
            <a:extLst>
              <a:ext uri="{FF2B5EF4-FFF2-40B4-BE49-F238E27FC236}">
                <a16:creationId xmlns:a16="http://schemas.microsoft.com/office/drawing/2014/main" id="{CFAA3A50-03AB-70EA-1F9C-DEA8DBC33E17}"/>
              </a:ext>
            </a:extLst>
          </p:cNvPr>
          <p:cNvCxnSpPr>
            <a:cxnSpLocks/>
          </p:cNvCxnSpPr>
          <p:nvPr/>
        </p:nvCxnSpPr>
        <p:spPr>
          <a:xfrm>
            <a:off x="1753376" y="4943607"/>
            <a:ext cx="98753" cy="538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Straight Connector 2130">
            <a:extLst>
              <a:ext uri="{FF2B5EF4-FFF2-40B4-BE49-F238E27FC236}">
                <a16:creationId xmlns:a16="http://schemas.microsoft.com/office/drawing/2014/main" id="{B1FBD33E-9EA0-4732-23E8-99D4EDC0F6C7}"/>
              </a:ext>
            </a:extLst>
          </p:cNvPr>
          <p:cNvCxnSpPr>
            <a:cxnSpLocks/>
          </p:cNvCxnSpPr>
          <p:nvPr/>
        </p:nvCxnSpPr>
        <p:spPr>
          <a:xfrm flipV="1">
            <a:off x="1979361" y="4942054"/>
            <a:ext cx="91306" cy="553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Straight Connector 2131">
            <a:extLst>
              <a:ext uri="{FF2B5EF4-FFF2-40B4-BE49-F238E27FC236}">
                <a16:creationId xmlns:a16="http://schemas.microsoft.com/office/drawing/2014/main" id="{05F3F6A4-DA1A-E013-C798-9B7473D69380}"/>
              </a:ext>
            </a:extLst>
          </p:cNvPr>
          <p:cNvCxnSpPr>
            <a:cxnSpLocks/>
          </p:cNvCxnSpPr>
          <p:nvPr/>
        </p:nvCxnSpPr>
        <p:spPr>
          <a:xfrm flipV="1">
            <a:off x="2160633" y="4762999"/>
            <a:ext cx="53330" cy="8853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Straight Connector 2132">
            <a:extLst>
              <a:ext uri="{FF2B5EF4-FFF2-40B4-BE49-F238E27FC236}">
                <a16:creationId xmlns:a16="http://schemas.microsoft.com/office/drawing/2014/main" id="{72FF08F6-3976-B661-BE2F-A42F0456CC22}"/>
              </a:ext>
            </a:extLst>
          </p:cNvPr>
          <p:cNvCxnSpPr>
            <a:cxnSpLocks/>
          </p:cNvCxnSpPr>
          <p:nvPr/>
        </p:nvCxnSpPr>
        <p:spPr>
          <a:xfrm flipH="1" flipV="1">
            <a:off x="2162547" y="4537797"/>
            <a:ext cx="51416" cy="971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Straight Connector 2133">
            <a:extLst>
              <a:ext uri="{FF2B5EF4-FFF2-40B4-BE49-F238E27FC236}">
                <a16:creationId xmlns:a16="http://schemas.microsoft.com/office/drawing/2014/main" id="{1DEC013C-E003-D469-846D-3AA2D0F5024C}"/>
              </a:ext>
            </a:extLst>
          </p:cNvPr>
          <p:cNvCxnSpPr>
            <a:cxnSpLocks/>
          </p:cNvCxnSpPr>
          <p:nvPr/>
        </p:nvCxnSpPr>
        <p:spPr>
          <a:xfrm flipH="1" flipV="1">
            <a:off x="1974576" y="4395945"/>
            <a:ext cx="98005" cy="5133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Straight Connector 2134">
            <a:extLst>
              <a:ext uri="{FF2B5EF4-FFF2-40B4-BE49-F238E27FC236}">
                <a16:creationId xmlns:a16="http://schemas.microsoft.com/office/drawing/2014/main" id="{D4984FF4-D6D3-E427-5855-A1BFDCFF1A19}"/>
              </a:ext>
            </a:extLst>
          </p:cNvPr>
          <p:cNvCxnSpPr>
            <a:cxnSpLocks/>
          </p:cNvCxnSpPr>
          <p:nvPr/>
        </p:nvCxnSpPr>
        <p:spPr>
          <a:xfrm flipH="1" flipV="1">
            <a:off x="1676913" y="4695171"/>
            <a:ext cx="473434" cy="382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Straight Connector 2135">
            <a:extLst>
              <a:ext uri="{FF2B5EF4-FFF2-40B4-BE49-F238E27FC236}">
                <a16:creationId xmlns:a16="http://schemas.microsoft.com/office/drawing/2014/main" id="{CF393DB6-D6D7-66FF-436E-3E1C5BE839CA}"/>
              </a:ext>
            </a:extLst>
          </p:cNvPr>
          <p:cNvCxnSpPr>
            <a:cxnSpLocks/>
          </p:cNvCxnSpPr>
          <p:nvPr/>
        </p:nvCxnSpPr>
        <p:spPr>
          <a:xfrm flipH="1">
            <a:off x="1658280" y="4537797"/>
            <a:ext cx="414301" cy="11211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Straight Connector 2136">
            <a:extLst>
              <a:ext uri="{FF2B5EF4-FFF2-40B4-BE49-F238E27FC236}">
                <a16:creationId xmlns:a16="http://schemas.microsoft.com/office/drawing/2014/main" id="{740AA036-BDD6-FDF9-0D63-50E6C2F31929}"/>
              </a:ext>
            </a:extLst>
          </p:cNvPr>
          <p:cNvCxnSpPr>
            <a:cxnSpLocks/>
          </p:cNvCxnSpPr>
          <p:nvPr/>
        </p:nvCxnSpPr>
        <p:spPr>
          <a:xfrm flipH="1">
            <a:off x="1613297" y="4459953"/>
            <a:ext cx="297663" cy="17121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Straight Connector 2137">
            <a:extLst>
              <a:ext uri="{FF2B5EF4-FFF2-40B4-BE49-F238E27FC236}">
                <a16:creationId xmlns:a16="http://schemas.microsoft.com/office/drawing/2014/main" id="{72A9AC1E-5DC3-876D-0659-F07BE13B6506}"/>
              </a:ext>
            </a:extLst>
          </p:cNvPr>
          <p:cNvCxnSpPr>
            <a:cxnSpLocks/>
          </p:cNvCxnSpPr>
          <p:nvPr/>
        </p:nvCxnSpPr>
        <p:spPr>
          <a:xfrm flipH="1" flipV="1">
            <a:off x="1658280" y="4740431"/>
            <a:ext cx="412387" cy="11110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Straight Connector 2138">
            <a:extLst>
              <a:ext uri="{FF2B5EF4-FFF2-40B4-BE49-F238E27FC236}">
                <a16:creationId xmlns:a16="http://schemas.microsoft.com/office/drawing/2014/main" id="{6CEA4B9B-F901-6D79-7742-81CC4EA409B7}"/>
              </a:ext>
            </a:extLst>
          </p:cNvPr>
          <p:cNvCxnSpPr>
            <a:cxnSpLocks/>
          </p:cNvCxnSpPr>
          <p:nvPr/>
        </p:nvCxnSpPr>
        <p:spPr>
          <a:xfrm flipH="1" flipV="1">
            <a:off x="1613297" y="4759179"/>
            <a:ext cx="302448" cy="17423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Straight Connector 2139">
            <a:extLst>
              <a:ext uri="{FF2B5EF4-FFF2-40B4-BE49-F238E27FC236}">
                <a16:creationId xmlns:a16="http://schemas.microsoft.com/office/drawing/2014/main" id="{421F0343-4D1F-A1C8-1491-352A4C9E1C63}"/>
              </a:ext>
            </a:extLst>
          </p:cNvPr>
          <p:cNvCxnSpPr>
            <a:cxnSpLocks/>
          </p:cNvCxnSpPr>
          <p:nvPr/>
        </p:nvCxnSpPr>
        <p:spPr>
          <a:xfrm flipH="1">
            <a:off x="1753376" y="4459953"/>
            <a:ext cx="157584" cy="39313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Straight Connector 2140">
            <a:extLst>
              <a:ext uri="{FF2B5EF4-FFF2-40B4-BE49-F238E27FC236}">
                <a16:creationId xmlns:a16="http://schemas.microsoft.com/office/drawing/2014/main" id="{12D9CDA0-5E6D-2EE0-25FC-FD6FB57F78D6}"/>
              </a:ext>
            </a:extLst>
          </p:cNvPr>
          <p:cNvCxnSpPr>
            <a:cxnSpLocks/>
          </p:cNvCxnSpPr>
          <p:nvPr/>
        </p:nvCxnSpPr>
        <p:spPr>
          <a:xfrm flipH="1">
            <a:off x="1772009" y="4556545"/>
            <a:ext cx="345555" cy="34180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Straight Connector 2141">
            <a:extLst>
              <a:ext uri="{FF2B5EF4-FFF2-40B4-BE49-F238E27FC236}">
                <a16:creationId xmlns:a16="http://schemas.microsoft.com/office/drawing/2014/main" id="{BDB19457-E8A4-278F-8AFC-1EB49AEDBFDF}"/>
              </a:ext>
            </a:extLst>
          </p:cNvPr>
          <p:cNvCxnSpPr>
            <a:cxnSpLocks/>
          </p:cNvCxnSpPr>
          <p:nvPr/>
        </p:nvCxnSpPr>
        <p:spPr>
          <a:xfrm flipH="1">
            <a:off x="1772009" y="4744251"/>
            <a:ext cx="396971" cy="15409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Straight Connector 2142">
            <a:extLst>
              <a:ext uri="{FF2B5EF4-FFF2-40B4-BE49-F238E27FC236}">
                <a16:creationId xmlns:a16="http://schemas.microsoft.com/office/drawing/2014/main" id="{14A4CDAB-C813-2323-8253-1B5D89563838}"/>
              </a:ext>
            </a:extLst>
          </p:cNvPr>
          <p:cNvCxnSpPr>
            <a:cxnSpLocks/>
          </p:cNvCxnSpPr>
          <p:nvPr/>
        </p:nvCxnSpPr>
        <p:spPr>
          <a:xfrm flipH="1">
            <a:off x="1753376" y="4896794"/>
            <a:ext cx="298658" cy="4681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Straight Connector 2143">
            <a:extLst>
              <a:ext uri="{FF2B5EF4-FFF2-40B4-BE49-F238E27FC236}">
                <a16:creationId xmlns:a16="http://schemas.microsoft.com/office/drawing/2014/main" id="{0DBFFACE-8F21-44FF-275E-4AA38ECC5E2A}"/>
              </a:ext>
            </a:extLst>
          </p:cNvPr>
          <p:cNvCxnSpPr>
            <a:cxnSpLocks/>
          </p:cNvCxnSpPr>
          <p:nvPr/>
        </p:nvCxnSpPr>
        <p:spPr>
          <a:xfrm>
            <a:off x="1658280" y="4740431"/>
            <a:ext cx="212482" cy="21172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Straight Connector 2144">
            <a:extLst>
              <a:ext uri="{FF2B5EF4-FFF2-40B4-BE49-F238E27FC236}">
                <a16:creationId xmlns:a16="http://schemas.microsoft.com/office/drawing/2014/main" id="{9A49BCD8-D1AF-F846-A20D-3E7A8F6A5990}"/>
              </a:ext>
            </a:extLst>
          </p:cNvPr>
          <p:cNvCxnSpPr>
            <a:cxnSpLocks/>
          </p:cNvCxnSpPr>
          <p:nvPr/>
        </p:nvCxnSpPr>
        <p:spPr>
          <a:xfrm>
            <a:off x="1955943" y="4441205"/>
            <a:ext cx="4785" cy="51095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Straight Connector 2145">
            <a:extLst>
              <a:ext uri="{FF2B5EF4-FFF2-40B4-BE49-F238E27FC236}">
                <a16:creationId xmlns:a16="http://schemas.microsoft.com/office/drawing/2014/main" id="{916765CF-0F9E-16F9-A0A8-D94E68304A67}"/>
              </a:ext>
            </a:extLst>
          </p:cNvPr>
          <p:cNvCxnSpPr>
            <a:cxnSpLocks/>
          </p:cNvCxnSpPr>
          <p:nvPr/>
        </p:nvCxnSpPr>
        <p:spPr>
          <a:xfrm flipH="1">
            <a:off x="1960728" y="4537797"/>
            <a:ext cx="201819" cy="4143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Straight Connector 2146">
            <a:extLst>
              <a:ext uri="{FF2B5EF4-FFF2-40B4-BE49-F238E27FC236}">
                <a16:creationId xmlns:a16="http://schemas.microsoft.com/office/drawing/2014/main" id="{CEC0DF12-1618-9971-DC56-E8DCBD699442}"/>
              </a:ext>
            </a:extLst>
          </p:cNvPr>
          <p:cNvCxnSpPr>
            <a:cxnSpLocks/>
          </p:cNvCxnSpPr>
          <p:nvPr/>
        </p:nvCxnSpPr>
        <p:spPr>
          <a:xfrm flipH="1">
            <a:off x="1960728" y="4698991"/>
            <a:ext cx="189619" cy="25316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Straight Connector 2147">
            <a:extLst>
              <a:ext uri="{FF2B5EF4-FFF2-40B4-BE49-F238E27FC236}">
                <a16:creationId xmlns:a16="http://schemas.microsoft.com/office/drawing/2014/main" id="{34A3E64E-836A-C9C3-CB93-DB8E297A6F2E}"/>
              </a:ext>
            </a:extLst>
          </p:cNvPr>
          <p:cNvCxnSpPr>
            <a:cxnSpLocks/>
          </p:cNvCxnSpPr>
          <p:nvPr/>
        </p:nvCxnSpPr>
        <p:spPr>
          <a:xfrm>
            <a:off x="1955943" y="4441205"/>
            <a:ext cx="159707" cy="39158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Straight Connector 2148">
            <a:extLst>
              <a:ext uri="{FF2B5EF4-FFF2-40B4-BE49-F238E27FC236}">
                <a16:creationId xmlns:a16="http://schemas.microsoft.com/office/drawing/2014/main" id="{6D408A3D-D23A-7F0D-7C9A-1B2C22767AB3}"/>
              </a:ext>
            </a:extLst>
          </p:cNvPr>
          <p:cNvCxnSpPr>
            <a:cxnSpLocks/>
          </p:cNvCxnSpPr>
          <p:nvPr/>
        </p:nvCxnSpPr>
        <p:spPr>
          <a:xfrm flipH="1">
            <a:off x="2115650" y="4556545"/>
            <a:ext cx="1914" cy="2762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Straight Connector 2149">
            <a:extLst>
              <a:ext uri="{FF2B5EF4-FFF2-40B4-BE49-F238E27FC236}">
                <a16:creationId xmlns:a16="http://schemas.microsoft.com/office/drawing/2014/main" id="{242D346A-34B4-212D-AF8E-3FE52DFBFE9F}"/>
              </a:ext>
            </a:extLst>
          </p:cNvPr>
          <p:cNvCxnSpPr>
            <a:cxnSpLocks/>
            <a:stCxn id="1083" idx="2"/>
            <a:endCxn id="1023" idx="6"/>
          </p:cNvCxnSpPr>
          <p:nvPr/>
        </p:nvCxnSpPr>
        <p:spPr>
          <a:xfrm flipH="1">
            <a:off x="3587262" y="4392126"/>
            <a:ext cx="82364" cy="9849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Straight Connector 2152">
            <a:extLst>
              <a:ext uri="{FF2B5EF4-FFF2-40B4-BE49-F238E27FC236}">
                <a16:creationId xmlns:a16="http://schemas.microsoft.com/office/drawing/2014/main" id="{90D717A4-1831-D0B5-9853-D59B4D67C290}"/>
              </a:ext>
            </a:extLst>
          </p:cNvPr>
          <p:cNvCxnSpPr>
            <a:cxnSpLocks/>
            <a:stCxn id="1083" idx="2"/>
            <a:endCxn id="1024" idx="6"/>
          </p:cNvCxnSpPr>
          <p:nvPr/>
        </p:nvCxnSpPr>
        <p:spPr>
          <a:xfrm flipH="1">
            <a:off x="3590808" y="4392126"/>
            <a:ext cx="78818" cy="3005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Straight Connector 2155">
            <a:extLst>
              <a:ext uri="{FF2B5EF4-FFF2-40B4-BE49-F238E27FC236}">
                <a16:creationId xmlns:a16="http://schemas.microsoft.com/office/drawing/2014/main" id="{6E6E77DE-18EA-FC41-2CA7-8FC34C24D8EF}"/>
              </a:ext>
            </a:extLst>
          </p:cNvPr>
          <p:cNvCxnSpPr>
            <a:cxnSpLocks/>
            <a:stCxn id="1083" idx="2"/>
            <a:endCxn id="1025" idx="6"/>
          </p:cNvCxnSpPr>
          <p:nvPr/>
        </p:nvCxnSpPr>
        <p:spPr>
          <a:xfrm flipH="1">
            <a:off x="3587264" y="4392126"/>
            <a:ext cx="82362" cy="50253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Straight Connector 2158">
            <a:extLst>
              <a:ext uri="{FF2B5EF4-FFF2-40B4-BE49-F238E27FC236}">
                <a16:creationId xmlns:a16="http://schemas.microsoft.com/office/drawing/2014/main" id="{644EC057-E61B-84A8-1228-9198AF58914D}"/>
              </a:ext>
            </a:extLst>
          </p:cNvPr>
          <p:cNvCxnSpPr>
            <a:cxnSpLocks/>
            <a:stCxn id="1084" idx="2"/>
            <a:endCxn id="1023" idx="6"/>
          </p:cNvCxnSpPr>
          <p:nvPr/>
        </p:nvCxnSpPr>
        <p:spPr>
          <a:xfrm flipH="1" flipV="1">
            <a:off x="3587262" y="4490621"/>
            <a:ext cx="80891" cy="10507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Straight Connector 2161">
            <a:extLst>
              <a:ext uri="{FF2B5EF4-FFF2-40B4-BE49-F238E27FC236}">
                <a16:creationId xmlns:a16="http://schemas.microsoft.com/office/drawing/2014/main" id="{BD08662E-BC23-2369-CEB3-5FDBF198DDA7}"/>
              </a:ext>
            </a:extLst>
          </p:cNvPr>
          <p:cNvCxnSpPr>
            <a:cxnSpLocks/>
            <a:stCxn id="1024" idx="6"/>
            <a:endCxn id="1084" idx="2"/>
          </p:cNvCxnSpPr>
          <p:nvPr/>
        </p:nvCxnSpPr>
        <p:spPr>
          <a:xfrm flipV="1">
            <a:off x="3590808" y="4595692"/>
            <a:ext cx="77345" cy="9694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Straight Connector 2165">
            <a:extLst>
              <a:ext uri="{FF2B5EF4-FFF2-40B4-BE49-F238E27FC236}">
                <a16:creationId xmlns:a16="http://schemas.microsoft.com/office/drawing/2014/main" id="{A393E7D5-8831-4221-84F5-ACCF65A541D8}"/>
              </a:ext>
            </a:extLst>
          </p:cNvPr>
          <p:cNvCxnSpPr>
            <a:cxnSpLocks/>
            <a:stCxn id="1025" idx="6"/>
            <a:endCxn id="1084" idx="2"/>
          </p:cNvCxnSpPr>
          <p:nvPr/>
        </p:nvCxnSpPr>
        <p:spPr>
          <a:xfrm flipV="1">
            <a:off x="3587264" y="4595692"/>
            <a:ext cx="80889" cy="29896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Straight Connector 2168">
            <a:extLst>
              <a:ext uri="{FF2B5EF4-FFF2-40B4-BE49-F238E27FC236}">
                <a16:creationId xmlns:a16="http://schemas.microsoft.com/office/drawing/2014/main" id="{8E9A4534-85BE-D4A5-D867-1A236814A2CF}"/>
              </a:ext>
            </a:extLst>
          </p:cNvPr>
          <p:cNvCxnSpPr>
            <a:cxnSpLocks/>
            <a:stCxn id="1023" idx="6"/>
            <a:endCxn id="1085" idx="2"/>
          </p:cNvCxnSpPr>
          <p:nvPr/>
        </p:nvCxnSpPr>
        <p:spPr>
          <a:xfrm>
            <a:off x="3587262" y="4490621"/>
            <a:ext cx="79524" cy="30396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Straight Connector 2171">
            <a:extLst>
              <a:ext uri="{FF2B5EF4-FFF2-40B4-BE49-F238E27FC236}">
                <a16:creationId xmlns:a16="http://schemas.microsoft.com/office/drawing/2014/main" id="{F3DCB1F7-9E78-78F5-FCD5-852131C30445}"/>
              </a:ext>
            </a:extLst>
          </p:cNvPr>
          <p:cNvCxnSpPr>
            <a:cxnSpLocks/>
            <a:stCxn id="1024" idx="6"/>
            <a:endCxn id="1085" idx="2"/>
          </p:cNvCxnSpPr>
          <p:nvPr/>
        </p:nvCxnSpPr>
        <p:spPr>
          <a:xfrm>
            <a:off x="3590808" y="4692637"/>
            <a:ext cx="75978" cy="101945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Straight Connector 2174">
            <a:extLst>
              <a:ext uri="{FF2B5EF4-FFF2-40B4-BE49-F238E27FC236}">
                <a16:creationId xmlns:a16="http://schemas.microsoft.com/office/drawing/2014/main" id="{9B8E91BB-4EE8-0DF8-737F-2D673359B732}"/>
              </a:ext>
            </a:extLst>
          </p:cNvPr>
          <p:cNvCxnSpPr>
            <a:cxnSpLocks/>
            <a:stCxn id="1085" idx="2"/>
            <a:endCxn id="1025" idx="6"/>
          </p:cNvCxnSpPr>
          <p:nvPr/>
        </p:nvCxnSpPr>
        <p:spPr>
          <a:xfrm flipH="1">
            <a:off x="3587264" y="4794582"/>
            <a:ext cx="79522" cy="100074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Straight Connector 2177">
            <a:extLst>
              <a:ext uri="{FF2B5EF4-FFF2-40B4-BE49-F238E27FC236}">
                <a16:creationId xmlns:a16="http://schemas.microsoft.com/office/drawing/2014/main" id="{AAB3D92A-18C1-BC74-BB8E-601B913E546A}"/>
              </a:ext>
            </a:extLst>
          </p:cNvPr>
          <p:cNvCxnSpPr>
            <a:cxnSpLocks/>
            <a:stCxn id="1086" idx="2"/>
            <a:endCxn id="1023" idx="6"/>
          </p:cNvCxnSpPr>
          <p:nvPr/>
        </p:nvCxnSpPr>
        <p:spPr>
          <a:xfrm flipH="1" flipV="1">
            <a:off x="3587262" y="4490621"/>
            <a:ext cx="78051" cy="50752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Straight Connector 2180">
            <a:extLst>
              <a:ext uri="{FF2B5EF4-FFF2-40B4-BE49-F238E27FC236}">
                <a16:creationId xmlns:a16="http://schemas.microsoft.com/office/drawing/2014/main" id="{A0E87BD0-3E29-02FD-D369-DA6354E58765}"/>
              </a:ext>
            </a:extLst>
          </p:cNvPr>
          <p:cNvCxnSpPr>
            <a:cxnSpLocks/>
            <a:stCxn id="1086" idx="2"/>
            <a:endCxn id="1024" idx="6"/>
          </p:cNvCxnSpPr>
          <p:nvPr/>
        </p:nvCxnSpPr>
        <p:spPr>
          <a:xfrm flipH="1" flipV="1">
            <a:off x="3590808" y="4692637"/>
            <a:ext cx="74505" cy="3055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Straight Connector 2183">
            <a:extLst>
              <a:ext uri="{FF2B5EF4-FFF2-40B4-BE49-F238E27FC236}">
                <a16:creationId xmlns:a16="http://schemas.microsoft.com/office/drawing/2014/main" id="{C06DE15A-040D-681C-469B-88B3774FD805}"/>
              </a:ext>
            </a:extLst>
          </p:cNvPr>
          <p:cNvCxnSpPr>
            <a:cxnSpLocks/>
            <a:stCxn id="1086" idx="2"/>
            <a:endCxn id="1025" idx="6"/>
          </p:cNvCxnSpPr>
          <p:nvPr/>
        </p:nvCxnSpPr>
        <p:spPr>
          <a:xfrm flipH="1" flipV="1">
            <a:off x="3587264" y="4894656"/>
            <a:ext cx="78049" cy="103492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7" name="Rounded Rectangle 2186">
            <a:extLst>
              <a:ext uri="{FF2B5EF4-FFF2-40B4-BE49-F238E27FC236}">
                <a16:creationId xmlns:a16="http://schemas.microsoft.com/office/drawing/2014/main" id="{36E26391-3690-9A45-24F6-E5DF2E51D566}"/>
              </a:ext>
            </a:extLst>
          </p:cNvPr>
          <p:cNvSpPr/>
          <p:nvPr/>
        </p:nvSpPr>
        <p:spPr>
          <a:xfrm>
            <a:off x="274727" y="1162692"/>
            <a:ext cx="5642635" cy="4087368"/>
          </a:xfrm>
          <a:prstGeom prst="round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0" name="TextBox 2189">
            <a:extLst>
              <a:ext uri="{FF2B5EF4-FFF2-40B4-BE49-F238E27FC236}">
                <a16:creationId xmlns:a16="http://schemas.microsoft.com/office/drawing/2014/main" id="{C11FF8EC-D133-6700-77B3-586FBE53FF56}"/>
              </a:ext>
            </a:extLst>
          </p:cNvPr>
          <p:cNvSpPr txBox="1"/>
          <p:nvPr/>
        </p:nvSpPr>
        <p:spPr>
          <a:xfrm>
            <a:off x="660639" y="1258839"/>
            <a:ext cx="162136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err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Backfed</a:t>
            </a:r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Input Cell</a:t>
            </a:r>
            <a:endParaRPr lang="en-US" sz="800"/>
          </a:p>
        </p:txBody>
      </p:sp>
      <p:sp>
        <p:nvSpPr>
          <p:cNvPr id="2192" name="TextBox 2191">
            <a:extLst>
              <a:ext uri="{FF2B5EF4-FFF2-40B4-BE49-F238E27FC236}">
                <a16:creationId xmlns:a16="http://schemas.microsoft.com/office/drawing/2014/main" id="{DE9FA75E-054A-CD77-1D29-46596CABBEE0}"/>
              </a:ext>
            </a:extLst>
          </p:cNvPr>
          <p:cNvSpPr txBox="1"/>
          <p:nvPr/>
        </p:nvSpPr>
        <p:spPr>
          <a:xfrm>
            <a:off x="665611" y="1464217"/>
            <a:ext cx="162136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Input Cell</a:t>
            </a:r>
            <a:endParaRPr lang="en-US" sz="800"/>
          </a:p>
        </p:txBody>
      </p:sp>
      <p:sp>
        <p:nvSpPr>
          <p:cNvPr id="2193" name="TextBox 2192">
            <a:extLst>
              <a:ext uri="{FF2B5EF4-FFF2-40B4-BE49-F238E27FC236}">
                <a16:creationId xmlns:a16="http://schemas.microsoft.com/office/drawing/2014/main" id="{E0B749B6-5D49-84B3-A1B6-887730E85D03}"/>
              </a:ext>
            </a:extLst>
          </p:cNvPr>
          <p:cNvSpPr txBox="1"/>
          <p:nvPr/>
        </p:nvSpPr>
        <p:spPr>
          <a:xfrm>
            <a:off x="665921" y="1665112"/>
            <a:ext cx="162136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Noisy Input Cell</a:t>
            </a:r>
            <a:endParaRPr lang="en-US" sz="800"/>
          </a:p>
        </p:txBody>
      </p:sp>
      <p:sp>
        <p:nvSpPr>
          <p:cNvPr id="2194" name="TextBox 2193">
            <a:extLst>
              <a:ext uri="{FF2B5EF4-FFF2-40B4-BE49-F238E27FC236}">
                <a16:creationId xmlns:a16="http://schemas.microsoft.com/office/drawing/2014/main" id="{BD6F285E-654B-2BBA-B07F-D83D546AF8CB}"/>
              </a:ext>
            </a:extLst>
          </p:cNvPr>
          <p:cNvSpPr txBox="1"/>
          <p:nvPr/>
        </p:nvSpPr>
        <p:spPr>
          <a:xfrm>
            <a:off x="659209" y="1868274"/>
            <a:ext cx="13153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Hidden Cell</a:t>
            </a:r>
            <a:endParaRPr lang="en-US" sz="800"/>
          </a:p>
        </p:txBody>
      </p:sp>
      <p:sp>
        <p:nvSpPr>
          <p:cNvPr id="2195" name="TextBox 2194">
            <a:extLst>
              <a:ext uri="{FF2B5EF4-FFF2-40B4-BE49-F238E27FC236}">
                <a16:creationId xmlns:a16="http://schemas.microsoft.com/office/drawing/2014/main" id="{EA8EE523-BAB4-BDCE-8F31-58E9D9856668}"/>
              </a:ext>
            </a:extLst>
          </p:cNvPr>
          <p:cNvSpPr txBox="1"/>
          <p:nvPr/>
        </p:nvSpPr>
        <p:spPr>
          <a:xfrm>
            <a:off x="656137" y="2057618"/>
            <a:ext cx="14595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Probabilistic Hidden Cell</a:t>
            </a:r>
            <a:endParaRPr lang="en-US" sz="800"/>
          </a:p>
        </p:txBody>
      </p:sp>
      <p:sp>
        <p:nvSpPr>
          <p:cNvPr id="2196" name="TextBox 2195">
            <a:extLst>
              <a:ext uri="{FF2B5EF4-FFF2-40B4-BE49-F238E27FC236}">
                <a16:creationId xmlns:a16="http://schemas.microsoft.com/office/drawing/2014/main" id="{4ACB70FF-50D8-7DDF-8F67-29C036FBDF20}"/>
              </a:ext>
            </a:extLst>
          </p:cNvPr>
          <p:cNvSpPr txBox="1"/>
          <p:nvPr/>
        </p:nvSpPr>
        <p:spPr>
          <a:xfrm>
            <a:off x="656136" y="2265243"/>
            <a:ext cx="162136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Spiking Hidden Cell</a:t>
            </a:r>
            <a:endParaRPr lang="en-US" sz="800"/>
          </a:p>
        </p:txBody>
      </p:sp>
      <p:sp>
        <p:nvSpPr>
          <p:cNvPr id="2197" name="TextBox 2196">
            <a:extLst>
              <a:ext uri="{FF2B5EF4-FFF2-40B4-BE49-F238E27FC236}">
                <a16:creationId xmlns:a16="http://schemas.microsoft.com/office/drawing/2014/main" id="{9A5BA591-6A62-ADC4-E60D-84DFF4BE892A}"/>
              </a:ext>
            </a:extLst>
          </p:cNvPr>
          <p:cNvSpPr txBox="1"/>
          <p:nvPr/>
        </p:nvSpPr>
        <p:spPr>
          <a:xfrm>
            <a:off x="659208" y="2456758"/>
            <a:ext cx="12459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Output Cell</a:t>
            </a:r>
            <a:endParaRPr lang="en-US" sz="800"/>
          </a:p>
        </p:txBody>
      </p:sp>
      <p:sp>
        <p:nvSpPr>
          <p:cNvPr id="2198" name="TextBox 2197">
            <a:extLst>
              <a:ext uri="{FF2B5EF4-FFF2-40B4-BE49-F238E27FC236}">
                <a16:creationId xmlns:a16="http://schemas.microsoft.com/office/drawing/2014/main" id="{75752065-83EC-A073-AFE3-32AB1DBA5619}"/>
              </a:ext>
            </a:extLst>
          </p:cNvPr>
          <p:cNvSpPr txBox="1"/>
          <p:nvPr/>
        </p:nvSpPr>
        <p:spPr>
          <a:xfrm>
            <a:off x="665264" y="2664089"/>
            <a:ext cx="13250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Match Input Output Cell</a:t>
            </a:r>
            <a:endParaRPr lang="en-US" sz="800"/>
          </a:p>
        </p:txBody>
      </p:sp>
      <p:sp>
        <p:nvSpPr>
          <p:cNvPr id="2199" name="TextBox 2198">
            <a:extLst>
              <a:ext uri="{FF2B5EF4-FFF2-40B4-BE49-F238E27FC236}">
                <a16:creationId xmlns:a16="http://schemas.microsoft.com/office/drawing/2014/main" id="{1CAFB03C-1844-70FF-77B4-1311D5FB0589}"/>
              </a:ext>
            </a:extLst>
          </p:cNvPr>
          <p:cNvSpPr txBox="1"/>
          <p:nvPr/>
        </p:nvSpPr>
        <p:spPr>
          <a:xfrm>
            <a:off x="662874" y="2859727"/>
            <a:ext cx="12792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Recurrent Cell</a:t>
            </a:r>
            <a:endParaRPr lang="en-US" sz="800"/>
          </a:p>
        </p:txBody>
      </p:sp>
      <p:sp>
        <p:nvSpPr>
          <p:cNvPr id="2200" name="TextBox 2199">
            <a:extLst>
              <a:ext uri="{FF2B5EF4-FFF2-40B4-BE49-F238E27FC236}">
                <a16:creationId xmlns:a16="http://schemas.microsoft.com/office/drawing/2014/main" id="{DC10FDA6-56AE-33F3-9A95-E0C4663CAE48}"/>
              </a:ext>
            </a:extLst>
          </p:cNvPr>
          <p:cNvSpPr txBox="1"/>
          <p:nvPr/>
        </p:nvSpPr>
        <p:spPr>
          <a:xfrm>
            <a:off x="666435" y="3056778"/>
            <a:ext cx="162136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Memory Cell</a:t>
            </a:r>
            <a:endParaRPr lang="en-US" sz="800"/>
          </a:p>
        </p:txBody>
      </p:sp>
      <p:sp>
        <p:nvSpPr>
          <p:cNvPr id="2201" name="TextBox 2200">
            <a:extLst>
              <a:ext uri="{FF2B5EF4-FFF2-40B4-BE49-F238E27FC236}">
                <a16:creationId xmlns:a16="http://schemas.microsoft.com/office/drawing/2014/main" id="{7701C9E7-9337-C88D-0DBF-4DF61E8641BC}"/>
              </a:ext>
            </a:extLst>
          </p:cNvPr>
          <p:cNvSpPr txBox="1"/>
          <p:nvPr/>
        </p:nvSpPr>
        <p:spPr>
          <a:xfrm>
            <a:off x="669948" y="3265811"/>
            <a:ext cx="13611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Different Memory Cell</a:t>
            </a:r>
            <a:endParaRPr lang="en-US" sz="800"/>
          </a:p>
        </p:txBody>
      </p:sp>
      <p:sp>
        <p:nvSpPr>
          <p:cNvPr id="2202" name="TextBox 2201">
            <a:extLst>
              <a:ext uri="{FF2B5EF4-FFF2-40B4-BE49-F238E27FC236}">
                <a16:creationId xmlns:a16="http://schemas.microsoft.com/office/drawing/2014/main" id="{E2654B0E-3C29-F1C6-51AF-04C3487E59AC}"/>
              </a:ext>
            </a:extLst>
          </p:cNvPr>
          <p:cNvSpPr txBox="1"/>
          <p:nvPr/>
        </p:nvSpPr>
        <p:spPr>
          <a:xfrm>
            <a:off x="1990273" y="1657773"/>
            <a:ext cx="6977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Perceptron</a:t>
            </a:r>
            <a:endParaRPr lang="en-US" sz="800"/>
          </a:p>
        </p:txBody>
      </p:sp>
      <p:sp>
        <p:nvSpPr>
          <p:cNvPr id="2203" name="TextBox 2202">
            <a:extLst>
              <a:ext uri="{FF2B5EF4-FFF2-40B4-BE49-F238E27FC236}">
                <a16:creationId xmlns:a16="http://schemas.microsoft.com/office/drawing/2014/main" id="{56C8ECF3-E999-FBCF-3637-B731D2F8827C}"/>
              </a:ext>
            </a:extLst>
          </p:cNvPr>
          <p:cNvSpPr txBox="1"/>
          <p:nvPr/>
        </p:nvSpPr>
        <p:spPr>
          <a:xfrm>
            <a:off x="2694422" y="1664873"/>
            <a:ext cx="8166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Feed Forward</a:t>
            </a:r>
            <a:endParaRPr lang="en-US" sz="800"/>
          </a:p>
        </p:txBody>
      </p:sp>
      <p:sp>
        <p:nvSpPr>
          <p:cNvPr id="2204" name="TextBox 2203">
            <a:extLst>
              <a:ext uri="{FF2B5EF4-FFF2-40B4-BE49-F238E27FC236}">
                <a16:creationId xmlns:a16="http://schemas.microsoft.com/office/drawing/2014/main" id="{5AFB82EC-3122-B0BD-01B0-466256617190}"/>
              </a:ext>
            </a:extLst>
          </p:cNvPr>
          <p:cNvSpPr txBox="1"/>
          <p:nvPr/>
        </p:nvSpPr>
        <p:spPr>
          <a:xfrm>
            <a:off x="3470737" y="1660160"/>
            <a:ext cx="11896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Radial Basis Network</a:t>
            </a:r>
            <a:endParaRPr lang="en-US" sz="800"/>
          </a:p>
        </p:txBody>
      </p:sp>
      <p:sp>
        <p:nvSpPr>
          <p:cNvPr id="2205" name="TextBox 2204">
            <a:extLst>
              <a:ext uri="{FF2B5EF4-FFF2-40B4-BE49-F238E27FC236}">
                <a16:creationId xmlns:a16="http://schemas.microsoft.com/office/drawing/2014/main" id="{0C6508E5-15DB-7D3A-7715-7EB171BA8171}"/>
              </a:ext>
            </a:extLst>
          </p:cNvPr>
          <p:cNvSpPr txBox="1"/>
          <p:nvPr/>
        </p:nvSpPr>
        <p:spPr>
          <a:xfrm>
            <a:off x="4466144" y="1311211"/>
            <a:ext cx="11896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Deep Feed Forward</a:t>
            </a:r>
            <a:endParaRPr lang="en-US" sz="800"/>
          </a:p>
        </p:txBody>
      </p:sp>
      <p:sp>
        <p:nvSpPr>
          <p:cNvPr id="2206" name="TextBox 2205">
            <a:extLst>
              <a:ext uri="{FF2B5EF4-FFF2-40B4-BE49-F238E27FC236}">
                <a16:creationId xmlns:a16="http://schemas.microsoft.com/office/drawing/2014/main" id="{8B4DAE12-B07C-2BC9-FBB8-2662CF87A92D}"/>
              </a:ext>
            </a:extLst>
          </p:cNvPr>
          <p:cNvSpPr txBox="1"/>
          <p:nvPr/>
        </p:nvSpPr>
        <p:spPr>
          <a:xfrm>
            <a:off x="1796431" y="2322485"/>
            <a:ext cx="13858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Recurrent Neural Network</a:t>
            </a:r>
            <a:endParaRPr lang="en-US" sz="800"/>
          </a:p>
        </p:txBody>
      </p:sp>
      <p:sp>
        <p:nvSpPr>
          <p:cNvPr id="2207" name="TextBox 2206">
            <a:extLst>
              <a:ext uri="{FF2B5EF4-FFF2-40B4-BE49-F238E27FC236}">
                <a16:creationId xmlns:a16="http://schemas.microsoft.com/office/drawing/2014/main" id="{5CC5A0F7-3B66-1B20-E7B3-05C4E47F0C10}"/>
              </a:ext>
            </a:extLst>
          </p:cNvPr>
          <p:cNvSpPr txBox="1"/>
          <p:nvPr/>
        </p:nvSpPr>
        <p:spPr>
          <a:xfrm>
            <a:off x="3163992" y="2318763"/>
            <a:ext cx="13858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Long/Short Term Memory</a:t>
            </a:r>
            <a:endParaRPr lang="en-US" sz="800"/>
          </a:p>
        </p:txBody>
      </p:sp>
      <p:sp>
        <p:nvSpPr>
          <p:cNvPr id="2208" name="TextBox 2207">
            <a:extLst>
              <a:ext uri="{FF2B5EF4-FFF2-40B4-BE49-F238E27FC236}">
                <a16:creationId xmlns:a16="http://schemas.microsoft.com/office/drawing/2014/main" id="{A6022A61-0CFE-E1F8-BC5D-DAE39FC41CAB}"/>
              </a:ext>
            </a:extLst>
          </p:cNvPr>
          <p:cNvSpPr txBox="1"/>
          <p:nvPr/>
        </p:nvSpPr>
        <p:spPr>
          <a:xfrm>
            <a:off x="4509283" y="2326485"/>
            <a:ext cx="13858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Gated Recurrent Unit</a:t>
            </a:r>
            <a:endParaRPr lang="en-US" sz="800"/>
          </a:p>
        </p:txBody>
      </p:sp>
      <p:sp>
        <p:nvSpPr>
          <p:cNvPr id="2209" name="TextBox 2208">
            <a:extLst>
              <a:ext uri="{FF2B5EF4-FFF2-40B4-BE49-F238E27FC236}">
                <a16:creationId xmlns:a16="http://schemas.microsoft.com/office/drawing/2014/main" id="{29D7E863-5723-4BBE-531C-13EB41E39F7A}"/>
              </a:ext>
            </a:extLst>
          </p:cNvPr>
          <p:cNvSpPr txBox="1"/>
          <p:nvPr/>
        </p:nvSpPr>
        <p:spPr>
          <a:xfrm>
            <a:off x="1974576" y="3125276"/>
            <a:ext cx="8807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err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AutoEncoder</a:t>
            </a:r>
            <a:endParaRPr lang="en-US" sz="800"/>
          </a:p>
        </p:txBody>
      </p:sp>
      <p:sp>
        <p:nvSpPr>
          <p:cNvPr id="2210" name="TextBox 2209">
            <a:extLst>
              <a:ext uri="{FF2B5EF4-FFF2-40B4-BE49-F238E27FC236}">
                <a16:creationId xmlns:a16="http://schemas.microsoft.com/office/drawing/2014/main" id="{94431E06-FA5D-B3A7-9F65-DA24D893568F}"/>
              </a:ext>
            </a:extLst>
          </p:cNvPr>
          <p:cNvSpPr txBox="1"/>
          <p:nvPr/>
        </p:nvSpPr>
        <p:spPr>
          <a:xfrm>
            <a:off x="2716276" y="3121765"/>
            <a:ext cx="8807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Variational  AE</a:t>
            </a:r>
            <a:endParaRPr lang="en-US" sz="800"/>
          </a:p>
        </p:txBody>
      </p:sp>
      <p:sp>
        <p:nvSpPr>
          <p:cNvPr id="2211" name="TextBox 2210">
            <a:extLst>
              <a:ext uri="{FF2B5EF4-FFF2-40B4-BE49-F238E27FC236}">
                <a16:creationId xmlns:a16="http://schemas.microsoft.com/office/drawing/2014/main" id="{8EBD26B2-577F-9205-F372-865B2276E23E}"/>
              </a:ext>
            </a:extLst>
          </p:cNvPr>
          <p:cNvSpPr txBox="1"/>
          <p:nvPr/>
        </p:nvSpPr>
        <p:spPr>
          <a:xfrm>
            <a:off x="3728929" y="3115994"/>
            <a:ext cx="8807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Denoising  AE</a:t>
            </a:r>
            <a:endParaRPr lang="en-US" sz="800"/>
          </a:p>
        </p:txBody>
      </p:sp>
      <p:sp>
        <p:nvSpPr>
          <p:cNvPr id="2212" name="TextBox 2211">
            <a:extLst>
              <a:ext uri="{FF2B5EF4-FFF2-40B4-BE49-F238E27FC236}">
                <a16:creationId xmlns:a16="http://schemas.microsoft.com/office/drawing/2014/main" id="{E1039EFA-5997-8A46-CEA9-237EF1F39C1C}"/>
              </a:ext>
            </a:extLst>
          </p:cNvPr>
          <p:cNvSpPr txBox="1"/>
          <p:nvPr/>
        </p:nvSpPr>
        <p:spPr>
          <a:xfrm>
            <a:off x="4862926" y="3131532"/>
            <a:ext cx="7558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Sparse  AE</a:t>
            </a:r>
            <a:endParaRPr lang="en-US" sz="800"/>
          </a:p>
        </p:txBody>
      </p:sp>
      <p:sp>
        <p:nvSpPr>
          <p:cNvPr id="2213" name="TextBox 2212">
            <a:extLst>
              <a:ext uri="{FF2B5EF4-FFF2-40B4-BE49-F238E27FC236}">
                <a16:creationId xmlns:a16="http://schemas.microsoft.com/office/drawing/2014/main" id="{437B4A65-B6DF-5BF8-5B64-CB8500AC9F16}"/>
              </a:ext>
            </a:extLst>
          </p:cNvPr>
          <p:cNvSpPr txBox="1"/>
          <p:nvPr/>
        </p:nvSpPr>
        <p:spPr>
          <a:xfrm>
            <a:off x="631945" y="4098386"/>
            <a:ext cx="8776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Markov Chain</a:t>
            </a:r>
            <a:endParaRPr lang="en-US" sz="800"/>
          </a:p>
        </p:txBody>
      </p:sp>
      <p:sp>
        <p:nvSpPr>
          <p:cNvPr id="2214" name="TextBox 2213">
            <a:extLst>
              <a:ext uri="{FF2B5EF4-FFF2-40B4-BE49-F238E27FC236}">
                <a16:creationId xmlns:a16="http://schemas.microsoft.com/office/drawing/2014/main" id="{5A6BDDF9-4E0E-0AB5-BC84-C4DF00463098}"/>
              </a:ext>
            </a:extLst>
          </p:cNvPr>
          <p:cNvSpPr txBox="1"/>
          <p:nvPr/>
        </p:nvSpPr>
        <p:spPr>
          <a:xfrm>
            <a:off x="1430986" y="4103141"/>
            <a:ext cx="10023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Hopfield Network</a:t>
            </a:r>
            <a:endParaRPr lang="en-US" sz="800"/>
          </a:p>
        </p:txBody>
      </p:sp>
      <p:sp>
        <p:nvSpPr>
          <p:cNvPr id="2215" name="TextBox 2214">
            <a:extLst>
              <a:ext uri="{FF2B5EF4-FFF2-40B4-BE49-F238E27FC236}">
                <a16:creationId xmlns:a16="http://schemas.microsoft.com/office/drawing/2014/main" id="{CB6B22BF-EE5E-23D2-8B97-38BD9A861371}"/>
              </a:ext>
            </a:extLst>
          </p:cNvPr>
          <p:cNvSpPr txBox="1"/>
          <p:nvPr/>
        </p:nvSpPr>
        <p:spPr>
          <a:xfrm>
            <a:off x="2318999" y="4097926"/>
            <a:ext cx="1127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Boltzmann Machine</a:t>
            </a:r>
            <a:endParaRPr lang="en-US" sz="800"/>
          </a:p>
        </p:txBody>
      </p:sp>
      <p:sp>
        <p:nvSpPr>
          <p:cNvPr id="2216" name="TextBox 2215">
            <a:extLst>
              <a:ext uri="{FF2B5EF4-FFF2-40B4-BE49-F238E27FC236}">
                <a16:creationId xmlns:a16="http://schemas.microsoft.com/office/drawing/2014/main" id="{7008A716-D15D-85CD-D992-77B70B55123F}"/>
              </a:ext>
            </a:extLst>
          </p:cNvPr>
          <p:cNvSpPr txBox="1"/>
          <p:nvPr/>
        </p:nvSpPr>
        <p:spPr>
          <a:xfrm>
            <a:off x="3328691" y="4099196"/>
            <a:ext cx="8378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Restricted BM</a:t>
            </a:r>
            <a:endParaRPr lang="en-US" sz="800"/>
          </a:p>
        </p:txBody>
      </p:sp>
      <p:sp>
        <p:nvSpPr>
          <p:cNvPr id="2217" name="TextBox 2216">
            <a:extLst>
              <a:ext uri="{FF2B5EF4-FFF2-40B4-BE49-F238E27FC236}">
                <a16:creationId xmlns:a16="http://schemas.microsoft.com/office/drawing/2014/main" id="{ACD1A803-F7D1-6383-A05F-6AFBEBECD0C1}"/>
              </a:ext>
            </a:extLst>
          </p:cNvPr>
          <p:cNvSpPr txBox="1"/>
          <p:nvPr/>
        </p:nvSpPr>
        <p:spPr>
          <a:xfrm>
            <a:off x="4196354" y="4094447"/>
            <a:ext cx="1127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Deep Belief Network</a:t>
            </a:r>
            <a:endParaRPr lang="en-US" sz="800"/>
          </a:p>
        </p:txBody>
      </p:sp>
      <p:sp>
        <p:nvSpPr>
          <p:cNvPr id="2219" name="TextBox 2218">
            <a:extLst>
              <a:ext uri="{FF2B5EF4-FFF2-40B4-BE49-F238E27FC236}">
                <a16:creationId xmlns:a16="http://schemas.microsoft.com/office/drawing/2014/main" id="{26ABF624-0B1D-5752-F8E1-12F12E2C4C92}"/>
              </a:ext>
            </a:extLst>
          </p:cNvPr>
          <p:cNvSpPr txBox="1"/>
          <p:nvPr/>
        </p:nvSpPr>
        <p:spPr>
          <a:xfrm>
            <a:off x="2007204" y="1132984"/>
            <a:ext cx="2545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A complete chart of </a:t>
            </a:r>
          </a:p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NEURAL NETWORKS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F5427-9503-25F0-F78C-3B0596ED3CDB}"/>
              </a:ext>
            </a:extLst>
          </p:cNvPr>
          <p:cNvGrpSpPr/>
          <p:nvPr/>
        </p:nvGrpSpPr>
        <p:grpSpPr>
          <a:xfrm>
            <a:off x="6444048" y="1447641"/>
            <a:ext cx="5351643" cy="3675483"/>
            <a:chOff x="6434430" y="1470780"/>
            <a:chExt cx="5318715" cy="36426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2437E1-730A-A775-0B82-FDC1B249F4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6767" y="2037144"/>
              <a:ext cx="272639" cy="274320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E7F2E8-8874-6913-150D-1D14B512BD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6767" y="2400481"/>
              <a:ext cx="272639" cy="274320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AFCD7C9-D86D-9E18-0F3C-192FC5DDA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6767" y="2745531"/>
              <a:ext cx="272639" cy="274320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5731BDE-F1F1-929A-2311-6E029A89E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6767" y="3097293"/>
              <a:ext cx="272639" cy="274320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715EF49-3792-81B9-3232-9D4ED0FD4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6767" y="3443468"/>
              <a:ext cx="272639" cy="274320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42C5F09-D408-97CF-10AA-0B00A1E6F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6767" y="3772080"/>
              <a:ext cx="272639" cy="274320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71B5BD-F227-9898-05B1-E9FD750CF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662" y="2037144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AF44E37-037E-A278-57E2-E9D14E6F3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662" y="240048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1311FC-109B-299C-9624-D575BE7575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662" y="274553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AF53ED5-BA4C-A39A-F2BF-DCF1B1F84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662" y="3097293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80E3907-B6F1-8599-1E15-38A699E67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662" y="3443468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445D189-2122-FDCE-18F4-0B98BACA3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662" y="3772080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2EF17F0-38DF-E23C-96B2-E27D33F1A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4440" y="2037144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5B1A298-EDBB-28CD-079C-684423442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4440" y="240048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1F55747-F171-C39B-0F4F-29BF1DEF84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4440" y="274553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17F65B0-EC9E-E27C-8175-B2E169452D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4440" y="3097293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BA82BC9-DC49-F88A-FDDC-92CB9DFC84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4440" y="3443468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DBBCC4A-5C7E-2483-29A2-FCDB620FA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4440" y="3772080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95928C9-0013-1D6D-2073-012B7A453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3243" y="2174304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CC10A6E-47B1-098E-D45C-4930C5B90C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3243" y="253764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FCEF86D-E892-85F4-601C-3361E3337E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3243" y="288269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4843123-A951-853E-8E9B-BD926E8C59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3243" y="3234453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361BDE4-FCF5-976E-D159-CDFAAF152D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3243" y="3580628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EBB0B61-075F-AAB6-401E-A1893888C0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3243" y="3909240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BDAA5E4-0235-4B73-A163-393202EBE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83788" y="2037144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820A182-7B82-9067-A7F6-0CE61295F0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83788" y="240048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81ADD6D-6983-1F94-2CC5-B5FFCEB01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83788" y="274553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1768A2E-08F8-4166-8ACD-BA268DAE51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83788" y="3097293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C80375F-533E-12CB-F8E0-C1E58173B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83788" y="3443468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E1D0A41-3FD8-7127-93B9-18EC81D63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83788" y="3772080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8AEF099-8F18-F350-95DC-D0CF89C1D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12758" y="2045826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0174920-57FD-B3FA-6CE4-F29DF3F76F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333" y="2386013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B254378-0ADA-B360-C3CE-5136A9992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333" y="2731063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CFAA79B-6AE5-267A-8FC9-800C2B755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333" y="3082825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60887FE-274B-F1DB-A71B-5D63A961F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333" y="3429000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8671870-BC32-3F19-D842-811FA1528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12758" y="3780762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88C68E7-166F-68E9-80D8-0C919721B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5869" y="1470780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7A6A45C-4B2E-0AD8-9B01-28BA272276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444" y="1822542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5A3F989-8956-5371-0995-D3F915E789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4695" y="1692094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6365EB-2E86-FE99-99C4-25F8AD65E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82332" y="1692094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B458F72-C886-F403-25FE-7C13F15BC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82332" y="412499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66F4CC2-BF3A-04B4-F201-3CC7E6BD7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7444" y="426215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E7D3E35-28FF-F05D-3BB1-4D5EC82AE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4440" y="4124991"/>
              <a:ext cx="272639" cy="274320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3D37D49-DC91-1222-F5ED-83B6BA1F8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6058" y="2651651"/>
              <a:ext cx="272639" cy="274320"/>
            </a:xfrm>
            <a:prstGeom prst="ellipse">
              <a:avLst/>
            </a:prstGeom>
            <a:solidFill>
              <a:srgbClr val="F7964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ED37665-56B2-2BC8-178C-247FA32969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5888" y="3082825"/>
              <a:ext cx="272639" cy="274320"/>
            </a:xfrm>
            <a:prstGeom prst="ellipse">
              <a:avLst/>
            </a:prstGeom>
            <a:solidFill>
              <a:srgbClr val="F7964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47C0A18-726C-93D6-537D-110A370B67B9}"/>
                </a:ext>
              </a:extLst>
            </p:cNvPr>
            <p:cNvCxnSpPr>
              <a:cxnSpLocks/>
              <a:stCxn id="11" idx="6"/>
              <a:endCxn id="60" idx="2"/>
            </p:cNvCxnSpPr>
            <p:nvPr/>
          </p:nvCxnSpPr>
          <p:spPr>
            <a:xfrm>
              <a:off x="6849406" y="2174304"/>
              <a:ext cx="43725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FA3D080-AA75-79CD-15F5-8580F5AA8D00}"/>
                </a:ext>
              </a:extLst>
            </p:cNvPr>
            <p:cNvCxnSpPr>
              <a:cxnSpLocks/>
              <a:stCxn id="53" idx="6"/>
              <a:endCxn id="61" idx="2"/>
            </p:cNvCxnSpPr>
            <p:nvPr/>
          </p:nvCxnSpPr>
          <p:spPr>
            <a:xfrm>
              <a:off x="6849406" y="2537641"/>
              <a:ext cx="43725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B02C073-394E-4DB4-829D-8EE8C55B584B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>
              <a:off x="6849406" y="2174304"/>
              <a:ext cx="437256" cy="3633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96D3353-8B8B-0E28-0A8F-19E7A3B93246}"/>
                </a:ext>
              </a:extLst>
            </p:cNvPr>
            <p:cNvCxnSpPr>
              <a:cxnSpLocks/>
              <a:stCxn id="53" idx="6"/>
              <a:endCxn id="62" idx="2"/>
            </p:cNvCxnSpPr>
            <p:nvPr/>
          </p:nvCxnSpPr>
          <p:spPr>
            <a:xfrm>
              <a:off x="6849406" y="2537641"/>
              <a:ext cx="437256" cy="34505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1E5D43A-E1E2-0B85-FF25-02722D671DA1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6849406" y="2177293"/>
              <a:ext cx="437256" cy="70539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543A571-3461-1DBC-93B7-1A92762C282E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>
              <a:off x="6849406" y="2541204"/>
              <a:ext cx="437256" cy="6932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C27CD9E-D2A6-AFD7-30D8-90E2F5BB8F0A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>
              <a:off x="6849603" y="2170814"/>
              <a:ext cx="437059" cy="106363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3E5297E-C0C5-AE18-9C3D-76052A3FDC01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6848844" y="2537641"/>
              <a:ext cx="437818" cy="10429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1F603CA-99FC-D1DE-8CFE-3AACCE603444}"/>
                </a:ext>
              </a:extLst>
            </p:cNvPr>
            <p:cNvCxnSpPr>
              <a:cxnSpLocks/>
              <a:stCxn id="53" idx="6"/>
              <a:endCxn id="60" idx="2"/>
            </p:cNvCxnSpPr>
            <p:nvPr/>
          </p:nvCxnSpPr>
          <p:spPr>
            <a:xfrm flipV="1">
              <a:off x="6849406" y="2174304"/>
              <a:ext cx="437256" cy="3633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74303A3-4187-F857-A6C0-EFA4BAC41C51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 flipV="1">
              <a:off x="6851595" y="2537641"/>
              <a:ext cx="435067" cy="35153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1AC85C6-7D4D-6C69-96A4-9D81C2F6ADE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 flipV="1">
              <a:off x="6849406" y="2174304"/>
              <a:ext cx="437256" cy="7083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3587293-52DD-E3AF-DB77-11B300139D1A}"/>
                </a:ext>
              </a:extLst>
            </p:cNvPr>
            <p:cNvCxnSpPr>
              <a:cxnSpLocks/>
              <a:stCxn id="55" idx="6"/>
              <a:endCxn id="62" idx="2"/>
            </p:cNvCxnSpPr>
            <p:nvPr/>
          </p:nvCxnSpPr>
          <p:spPr>
            <a:xfrm>
              <a:off x="6849406" y="2882691"/>
              <a:ext cx="43725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00D5EC2-7935-D736-DDD1-45BB5E438D03}"/>
                </a:ext>
              </a:extLst>
            </p:cNvPr>
            <p:cNvCxnSpPr>
              <a:cxnSpLocks/>
              <a:stCxn id="65" idx="2"/>
              <a:endCxn id="11" idx="6"/>
            </p:cNvCxnSpPr>
            <p:nvPr/>
          </p:nvCxnSpPr>
          <p:spPr>
            <a:xfrm flipH="1" flipV="1">
              <a:off x="6849406" y="2174304"/>
              <a:ext cx="437256" cy="140632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EDC981C-DF35-AAB2-DEB7-DAC7E5AE6D42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 flipV="1">
              <a:off x="6852014" y="2172824"/>
              <a:ext cx="434648" cy="173641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3C55817-47F2-2C44-0BF1-2C85F3BAED30}"/>
                </a:ext>
              </a:extLst>
            </p:cNvPr>
            <p:cNvCxnSpPr>
              <a:cxnSpLocks/>
              <a:stCxn id="53" idx="6"/>
              <a:endCxn id="66" idx="2"/>
            </p:cNvCxnSpPr>
            <p:nvPr/>
          </p:nvCxnSpPr>
          <p:spPr>
            <a:xfrm>
              <a:off x="6849406" y="2537641"/>
              <a:ext cx="437256" cy="137159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997E61C-B2AF-69A1-3EAA-FA4187AB1A4A}"/>
                </a:ext>
              </a:extLst>
            </p:cNvPr>
            <p:cNvCxnSpPr>
              <a:cxnSpLocks/>
              <a:stCxn id="55" idx="6"/>
              <a:endCxn id="64" idx="2"/>
            </p:cNvCxnSpPr>
            <p:nvPr/>
          </p:nvCxnSpPr>
          <p:spPr>
            <a:xfrm>
              <a:off x="6849406" y="2882691"/>
              <a:ext cx="437256" cy="35176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0EEA3A9-0711-306E-8129-C59D1FB8FB51}"/>
                </a:ext>
              </a:extLst>
            </p:cNvPr>
            <p:cNvCxnSpPr>
              <a:cxnSpLocks/>
              <a:stCxn id="55" idx="6"/>
              <a:endCxn id="65" idx="2"/>
            </p:cNvCxnSpPr>
            <p:nvPr/>
          </p:nvCxnSpPr>
          <p:spPr>
            <a:xfrm>
              <a:off x="6849406" y="2882691"/>
              <a:ext cx="437256" cy="6979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D07DFFC-09B4-8150-02D7-7E70C3FF00E2}"/>
                </a:ext>
              </a:extLst>
            </p:cNvPr>
            <p:cNvCxnSpPr>
              <a:cxnSpLocks/>
              <a:stCxn id="55" idx="6"/>
              <a:endCxn id="66" idx="2"/>
            </p:cNvCxnSpPr>
            <p:nvPr/>
          </p:nvCxnSpPr>
          <p:spPr>
            <a:xfrm>
              <a:off x="6849406" y="2882691"/>
              <a:ext cx="437256" cy="10265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8A18813-778C-4ADB-840E-BA3C67ACF135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 flipV="1">
              <a:off x="6849406" y="2174304"/>
              <a:ext cx="437256" cy="10601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B5F4F5A-1DBC-7704-F851-23036F9752DA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 flipV="1">
              <a:off x="6849406" y="2537641"/>
              <a:ext cx="437256" cy="69681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A8087ED-9D2B-36D7-1DAA-A645CA74FBE6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 flipV="1">
              <a:off x="6849406" y="2882691"/>
              <a:ext cx="437256" cy="35176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79A8C1D-9909-890F-8D68-DD4A44C1848D}"/>
                </a:ext>
              </a:extLst>
            </p:cNvPr>
            <p:cNvCxnSpPr>
              <a:cxnSpLocks/>
              <a:stCxn id="56" idx="6"/>
              <a:endCxn id="64" idx="2"/>
            </p:cNvCxnSpPr>
            <p:nvPr/>
          </p:nvCxnSpPr>
          <p:spPr>
            <a:xfrm>
              <a:off x="6849406" y="3234453"/>
              <a:ext cx="43725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29D9D22-7634-F336-8A9C-34C9FB93A84B}"/>
                </a:ext>
              </a:extLst>
            </p:cNvPr>
            <p:cNvCxnSpPr>
              <a:cxnSpLocks/>
              <a:stCxn id="56" idx="6"/>
              <a:endCxn id="65" idx="2"/>
            </p:cNvCxnSpPr>
            <p:nvPr/>
          </p:nvCxnSpPr>
          <p:spPr>
            <a:xfrm>
              <a:off x="6849406" y="3234453"/>
              <a:ext cx="437256" cy="34617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F1A1E5B-FEFE-7745-1BAE-81736C49D4D6}"/>
                </a:ext>
              </a:extLst>
            </p:cNvPr>
            <p:cNvCxnSpPr>
              <a:cxnSpLocks/>
              <a:stCxn id="56" idx="6"/>
              <a:endCxn id="66" idx="2"/>
            </p:cNvCxnSpPr>
            <p:nvPr/>
          </p:nvCxnSpPr>
          <p:spPr>
            <a:xfrm>
              <a:off x="6849406" y="3234453"/>
              <a:ext cx="437256" cy="6747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1E06C1D-C28A-6084-CA66-9298371E2F53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6849406" y="2174304"/>
              <a:ext cx="437256" cy="140632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474BBDB-32F4-22A2-29F5-0584A59764D7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6849406" y="2537641"/>
              <a:ext cx="437256" cy="10429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ADD043B-ABAE-8F9E-B185-89868E02CBB1}"/>
                </a:ext>
              </a:extLst>
            </p:cNvPr>
            <p:cNvCxnSpPr>
              <a:cxnSpLocks/>
              <a:stCxn id="58" idx="6"/>
              <a:endCxn id="62" idx="2"/>
            </p:cNvCxnSpPr>
            <p:nvPr/>
          </p:nvCxnSpPr>
          <p:spPr>
            <a:xfrm flipV="1">
              <a:off x="6849406" y="2882691"/>
              <a:ext cx="437256" cy="6979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1DCAAAE-BD68-8D07-EFBF-2D63969F8C77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 flipV="1">
              <a:off x="6849406" y="3234453"/>
              <a:ext cx="437256" cy="34617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34B10CC-D982-A855-F7D7-B8042FC24804}"/>
                </a:ext>
              </a:extLst>
            </p:cNvPr>
            <p:cNvCxnSpPr>
              <a:cxnSpLocks/>
              <a:stCxn id="58" idx="6"/>
              <a:endCxn id="65" idx="2"/>
            </p:cNvCxnSpPr>
            <p:nvPr/>
          </p:nvCxnSpPr>
          <p:spPr>
            <a:xfrm>
              <a:off x="6849406" y="3580628"/>
              <a:ext cx="43725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E69BF34-E53D-0C4E-F964-EA99C6A47492}"/>
                </a:ext>
              </a:extLst>
            </p:cNvPr>
            <p:cNvCxnSpPr>
              <a:cxnSpLocks/>
              <a:stCxn id="58" idx="6"/>
              <a:endCxn id="66" idx="2"/>
            </p:cNvCxnSpPr>
            <p:nvPr/>
          </p:nvCxnSpPr>
          <p:spPr>
            <a:xfrm>
              <a:off x="6849406" y="3580628"/>
              <a:ext cx="437256" cy="32861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8AFC560-2954-FD09-6A4A-18CA8BD6B60E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>
            <a:xfrm flipV="1">
              <a:off x="6849406" y="2174304"/>
              <a:ext cx="437256" cy="173493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BDC6C1E-D971-B5E1-FCBF-A6A07A9ABCB1}"/>
                </a:ext>
              </a:extLst>
            </p:cNvPr>
            <p:cNvCxnSpPr>
              <a:cxnSpLocks/>
              <a:stCxn id="59" idx="6"/>
              <a:endCxn id="61" idx="2"/>
            </p:cNvCxnSpPr>
            <p:nvPr/>
          </p:nvCxnSpPr>
          <p:spPr>
            <a:xfrm flipV="1">
              <a:off x="6849406" y="2537641"/>
              <a:ext cx="437256" cy="137159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CF48371-7AE4-D278-7481-8B53B40680FF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 flipV="1">
              <a:off x="6849406" y="2882691"/>
              <a:ext cx="437256" cy="10265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D8E5203-B8DF-05DD-4713-0A25DD83E89A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 flipV="1">
              <a:off x="6849406" y="3234453"/>
              <a:ext cx="437256" cy="6747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D4AFD8B-96AB-F597-E5A1-4BAF21111755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 flipV="1">
              <a:off x="6849406" y="3580628"/>
              <a:ext cx="437256" cy="32861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2B16F7F-1F5D-A695-60B7-157DD160276F}"/>
                </a:ext>
              </a:extLst>
            </p:cNvPr>
            <p:cNvCxnSpPr>
              <a:cxnSpLocks/>
              <a:stCxn id="59" idx="6"/>
              <a:endCxn id="66" idx="2"/>
            </p:cNvCxnSpPr>
            <p:nvPr/>
          </p:nvCxnSpPr>
          <p:spPr>
            <a:xfrm>
              <a:off x="6849406" y="3909240"/>
              <a:ext cx="43725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26A687A-0FD0-BB2E-F6FF-47EC38D0E4B8}"/>
                </a:ext>
              </a:extLst>
            </p:cNvPr>
            <p:cNvCxnSpPr>
              <a:cxnSpLocks/>
              <a:stCxn id="60" idx="6"/>
              <a:endCxn id="103" idx="2"/>
            </p:cNvCxnSpPr>
            <p:nvPr/>
          </p:nvCxnSpPr>
          <p:spPr>
            <a:xfrm flipV="1">
              <a:off x="7559301" y="1829254"/>
              <a:ext cx="415394" cy="34505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6D460B3-6C6F-6A23-E8B1-BCD90F36B31F}"/>
                </a:ext>
              </a:extLst>
            </p:cNvPr>
            <p:cNvCxnSpPr>
              <a:cxnSpLocks/>
              <a:stCxn id="60" idx="6"/>
              <a:endCxn id="67" idx="2"/>
            </p:cNvCxnSpPr>
            <p:nvPr/>
          </p:nvCxnSpPr>
          <p:spPr>
            <a:xfrm>
              <a:off x="7559301" y="2174304"/>
              <a:ext cx="415139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8D1CFCC-D1D5-2B3C-2ADC-869DF8928CE3}"/>
                </a:ext>
              </a:extLst>
            </p:cNvPr>
            <p:cNvCxnSpPr>
              <a:cxnSpLocks/>
              <a:stCxn id="60" idx="6"/>
              <a:endCxn id="68" idx="2"/>
            </p:cNvCxnSpPr>
            <p:nvPr/>
          </p:nvCxnSpPr>
          <p:spPr>
            <a:xfrm>
              <a:off x="7559301" y="2174304"/>
              <a:ext cx="415139" cy="3633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4A2AADA-BCE6-3F8C-1248-25892C9F36D8}"/>
                </a:ext>
              </a:extLst>
            </p:cNvPr>
            <p:cNvCxnSpPr>
              <a:cxnSpLocks/>
              <a:stCxn id="60" idx="6"/>
              <a:endCxn id="69" idx="2"/>
            </p:cNvCxnSpPr>
            <p:nvPr/>
          </p:nvCxnSpPr>
          <p:spPr>
            <a:xfrm>
              <a:off x="7559301" y="2174304"/>
              <a:ext cx="415139" cy="7083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1949638-B106-863A-EAAE-09061657195F}"/>
                </a:ext>
              </a:extLst>
            </p:cNvPr>
            <p:cNvCxnSpPr>
              <a:cxnSpLocks/>
              <a:stCxn id="60" idx="6"/>
              <a:endCxn id="70" idx="2"/>
            </p:cNvCxnSpPr>
            <p:nvPr/>
          </p:nvCxnSpPr>
          <p:spPr>
            <a:xfrm>
              <a:off x="7559301" y="2174304"/>
              <a:ext cx="415139" cy="10601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74FD420-23DD-9111-A677-D297033E6334}"/>
                </a:ext>
              </a:extLst>
            </p:cNvPr>
            <p:cNvCxnSpPr>
              <a:cxnSpLocks/>
              <a:stCxn id="60" idx="6"/>
              <a:endCxn id="72" idx="2"/>
            </p:cNvCxnSpPr>
            <p:nvPr/>
          </p:nvCxnSpPr>
          <p:spPr>
            <a:xfrm>
              <a:off x="7559301" y="2174304"/>
              <a:ext cx="415139" cy="140632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62B59D3-687A-D973-D226-2BB3A16D1516}"/>
                </a:ext>
              </a:extLst>
            </p:cNvPr>
            <p:cNvCxnSpPr>
              <a:cxnSpLocks/>
              <a:stCxn id="60" idx="6"/>
              <a:endCxn id="73" idx="2"/>
            </p:cNvCxnSpPr>
            <p:nvPr/>
          </p:nvCxnSpPr>
          <p:spPr>
            <a:xfrm>
              <a:off x="7559301" y="2174304"/>
              <a:ext cx="415139" cy="173493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A0169F3-3433-081E-E02D-9D25D81D0051}"/>
                </a:ext>
              </a:extLst>
            </p:cNvPr>
            <p:cNvCxnSpPr>
              <a:cxnSpLocks/>
              <a:stCxn id="60" idx="6"/>
              <a:endCxn id="108" idx="2"/>
            </p:cNvCxnSpPr>
            <p:nvPr/>
          </p:nvCxnSpPr>
          <p:spPr>
            <a:xfrm>
              <a:off x="7559301" y="2174304"/>
              <a:ext cx="415139" cy="208784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AF5BF21-23E1-1B91-CE8E-CA2CA9C3E502}"/>
                </a:ext>
              </a:extLst>
            </p:cNvPr>
            <p:cNvCxnSpPr>
              <a:cxnSpLocks/>
              <a:stCxn id="61" idx="6"/>
              <a:endCxn id="103" idx="2"/>
            </p:cNvCxnSpPr>
            <p:nvPr/>
          </p:nvCxnSpPr>
          <p:spPr>
            <a:xfrm flipV="1">
              <a:off x="7559301" y="1829254"/>
              <a:ext cx="415394" cy="7083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996A49C-74E2-9CF4-6FAB-064B800230CB}"/>
                </a:ext>
              </a:extLst>
            </p:cNvPr>
            <p:cNvCxnSpPr>
              <a:cxnSpLocks/>
              <a:stCxn id="61" idx="6"/>
              <a:endCxn id="67" idx="2"/>
            </p:cNvCxnSpPr>
            <p:nvPr/>
          </p:nvCxnSpPr>
          <p:spPr>
            <a:xfrm flipV="1">
              <a:off x="7559301" y="2174304"/>
              <a:ext cx="415139" cy="3633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DC821DE-E5C1-DBC7-F393-56892BA428E6}"/>
                </a:ext>
              </a:extLst>
            </p:cNvPr>
            <p:cNvCxnSpPr>
              <a:cxnSpLocks/>
              <a:stCxn id="61" idx="6"/>
              <a:endCxn id="68" idx="2"/>
            </p:cNvCxnSpPr>
            <p:nvPr/>
          </p:nvCxnSpPr>
          <p:spPr>
            <a:xfrm>
              <a:off x="7559301" y="2537641"/>
              <a:ext cx="415139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9E8CEDE-9A9C-1DE8-DCEE-EF4EB52111A3}"/>
                </a:ext>
              </a:extLst>
            </p:cNvPr>
            <p:cNvCxnSpPr>
              <a:cxnSpLocks/>
              <a:stCxn id="61" idx="6"/>
              <a:endCxn id="69" idx="2"/>
            </p:cNvCxnSpPr>
            <p:nvPr/>
          </p:nvCxnSpPr>
          <p:spPr>
            <a:xfrm>
              <a:off x="7559301" y="2537641"/>
              <a:ext cx="415139" cy="34505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629A9E0-75A6-B229-A511-AF89878F9DC2}"/>
                </a:ext>
              </a:extLst>
            </p:cNvPr>
            <p:cNvCxnSpPr>
              <a:cxnSpLocks/>
              <a:stCxn id="61" idx="6"/>
              <a:endCxn id="70" idx="2"/>
            </p:cNvCxnSpPr>
            <p:nvPr/>
          </p:nvCxnSpPr>
          <p:spPr>
            <a:xfrm>
              <a:off x="7559301" y="2537641"/>
              <a:ext cx="415139" cy="69681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0E51CFD-97C4-90EF-FC32-75BE22D24334}"/>
                </a:ext>
              </a:extLst>
            </p:cNvPr>
            <p:cNvCxnSpPr>
              <a:cxnSpLocks/>
              <a:stCxn id="61" idx="6"/>
              <a:endCxn id="72" idx="2"/>
            </p:cNvCxnSpPr>
            <p:nvPr/>
          </p:nvCxnSpPr>
          <p:spPr>
            <a:xfrm>
              <a:off x="7559301" y="2537641"/>
              <a:ext cx="415139" cy="10429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B393E50-6A29-370A-3089-6A6E57B1546C}"/>
                </a:ext>
              </a:extLst>
            </p:cNvPr>
            <p:cNvCxnSpPr>
              <a:cxnSpLocks/>
              <a:stCxn id="61" idx="6"/>
              <a:endCxn id="72" idx="2"/>
            </p:cNvCxnSpPr>
            <p:nvPr/>
          </p:nvCxnSpPr>
          <p:spPr>
            <a:xfrm>
              <a:off x="7559301" y="2537641"/>
              <a:ext cx="415139" cy="10429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C37530A-5D6F-269B-E080-A6DA82F974A1}"/>
                </a:ext>
              </a:extLst>
            </p:cNvPr>
            <p:cNvCxnSpPr>
              <a:cxnSpLocks/>
              <a:stCxn id="61" idx="6"/>
              <a:endCxn id="72" idx="2"/>
            </p:cNvCxnSpPr>
            <p:nvPr/>
          </p:nvCxnSpPr>
          <p:spPr>
            <a:xfrm>
              <a:off x="7559301" y="2537641"/>
              <a:ext cx="415139" cy="10429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4562E12-5BD4-A3C8-05E4-9256C36C6826}"/>
                </a:ext>
              </a:extLst>
            </p:cNvPr>
            <p:cNvCxnSpPr>
              <a:cxnSpLocks/>
              <a:stCxn id="61" idx="6"/>
              <a:endCxn id="73" idx="2"/>
            </p:cNvCxnSpPr>
            <p:nvPr/>
          </p:nvCxnSpPr>
          <p:spPr>
            <a:xfrm>
              <a:off x="7559301" y="2537641"/>
              <a:ext cx="415139" cy="137159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6CD3971-7408-929D-27AA-B693EF3D6E53}"/>
                </a:ext>
              </a:extLst>
            </p:cNvPr>
            <p:cNvCxnSpPr>
              <a:cxnSpLocks/>
              <a:stCxn id="61" idx="6"/>
              <a:endCxn id="108" idx="2"/>
            </p:cNvCxnSpPr>
            <p:nvPr/>
          </p:nvCxnSpPr>
          <p:spPr>
            <a:xfrm>
              <a:off x="7559301" y="2537641"/>
              <a:ext cx="415139" cy="172451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CC5F5A3-9DA4-16AF-32B0-E6F992B5C3E7}"/>
                </a:ext>
              </a:extLst>
            </p:cNvPr>
            <p:cNvCxnSpPr>
              <a:cxnSpLocks/>
              <a:stCxn id="62" idx="6"/>
              <a:endCxn id="103" idx="2"/>
            </p:cNvCxnSpPr>
            <p:nvPr/>
          </p:nvCxnSpPr>
          <p:spPr>
            <a:xfrm flipV="1">
              <a:off x="7559301" y="1829254"/>
              <a:ext cx="415394" cy="10534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D4DC26A-EC37-E907-C733-AC7711DC7156}"/>
                </a:ext>
              </a:extLst>
            </p:cNvPr>
            <p:cNvCxnSpPr>
              <a:cxnSpLocks/>
              <a:stCxn id="62" idx="6"/>
              <a:endCxn id="67" idx="2"/>
            </p:cNvCxnSpPr>
            <p:nvPr/>
          </p:nvCxnSpPr>
          <p:spPr>
            <a:xfrm flipV="1">
              <a:off x="7559301" y="2174304"/>
              <a:ext cx="415139" cy="7083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2303E4C-D944-CC3A-35F8-EB8BEBCCD259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 flipV="1">
              <a:off x="7559301" y="2537641"/>
              <a:ext cx="415139" cy="34505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6C5309A-4789-BF06-C8C8-A08A29337254}"/>
                </a:ext>
              </a:extLst>
            </p:cNvPr>
            <p:cNvCxnSpPr>
              <a:cxnSpLocks/>
              <a:stCxn id="62" idx="6"/>
              <a:endCxn id="69" idx="2"/>
            </p:cNvCxnSpPr>
            <p:nvPr/>
          </p:nvCxnSpPr>
          <p:spPr>
            <a:xfrm>
              <a:off x="7559301" y="2882691"/>
              <a:ext cx="415139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5B5BD65-BF22-2CB0-55A8-151ACCBC9F07}"/>
                </a:ext>
              </a:extLst>
            </p:cNvPr>
            <p:cNvCxnSpPr>
              <a:cxnSpLocks/>
              <a:stCxn id="62" idx="6"/>
              <a:endCxn id="70" idx="2"/>
            </p:cNvCxnSpPr>
            <p:nvPr/>
          </p:nvCxnSpPr>
          <p:spPr>
            <a:xfrm>
              <a:off x="7559301" y="2882691"/>
              <a:ext cx="415139" cy="35176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F9D4434-9003-14AA-D8DB-D2CC0AFAEB0C}"/>
                </a:ext>
              </a:extLst>
            </p:cNvPr>
            <p:cNvCxnSpPr>
              <a:cxnSpLocks/>
              <a:stCxn id="62" idx="6"/>
              <a:endCxn id="72" idx="2"/>
            </p:cNvCxnSpPr>
            <p:nvPr/>
          </p:nvCxnSpPr>
          <p:spPr>
            <a:xfrm>
              <a:off x="7559301" y="2882691"/>
              <a:ext cx="415139" cy="6979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36DC840-1D40-65A5-0C65-0D07D9AB204E}"/>
                </a:ext>
              </a:extLst>
            </p:cNvPr>
            <p:cNvCxnSpPr>
              <a:cxnSpLocks/>
              <a:stCxn id="62" idx="6"/>
              <a:endCxn id="73" idx="2"/>
            </p:cNvCxnSpPr>
            <p:nvPr/>
          </p:nvCxnSpPr>
          <p:spPr>
            <a:xfrm>
              <a:off x="7559301" y="2882691"/>
              <a:ext cx="415139" cy="10265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7848044-05BC-E007-E360-FD31BDD4D445}"/>
                </a:ext>
              </a:extLst>
            </p:cNvPr>
            <p:cNvCxnSpPr>
              <a:cxnSpLocks/>
              <a:stCxn id="62" idx="6"/>
              <a:endCxn id="108" idx="2"/>
            </p:cNvCxnSpPr>
            <p:nvPr/>
          </p:nvCxnSpPr>
          <p:spPr>
            <a:xfrm>
              <a:off x="7559301" y="2882691"/>
              <a:ext cx="415139" cy="13794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11F73EF9-F501-4135-5639-428CBD296E8C}"/>
                </a:ext>
              </a:extLst>
            </p:cNvPr>
            <p:cNvCxnSpPr>
              <a:cxnSpLocks/>
              <a:stCxn id="64" idx="6"/>
              <a:endCxn id="103" idx="2"/>
            </p:cNvCxnSpPr>
            <p:nvPr/>
          </p:nvCxnSpPr>
          <p:spPr>
            <a:xfrm flipV="1">
              <a:off x="7559301" y="1829254"/>
              <a:ext cx="415394" cy="140519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92E7AB6-15EF-428B-F895-682EBEB2F179}"/>
                </a:ext>
              </a:extLst>
            </p:cNvPr>
            <p:cNvCxnSpPr>
              <a:cxnSpLocks/>
              <a:stCxn id="64" idx="6"/>
              <a:endCxn id="67" idx="2"/>
            </p:cNvCxnSpPr>
            <p:nvPr/>
          </p:nvCxnSpPr>
          <p:spPr>
            <a:xfrm flipV="1">
              <a:off x="7559301" y="2174304"/>
              <a:ext cx="415139" cy="10601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4733D4B-9791-6499-6A3A-3C2900A62AEF}"/>
                </a:ext>
              </a:extLst>
            </p:cNvPr>
            <p:cNvCxnSpPr>
              <a:cxnSpLocks/>
              <a:stCxn id="64" idx="6"/>
              <a:endCxn id="68" idx="2"/>
            </p:cNvCxnSpPr>
            <p:nvPr/>
          </p:nvCxnSpPr>
          <p:spPr>
            <a:xfrm flipV="1">
              <a:off x="7559301" y="2537641"/>
              <a:ext cx="415139" cy="69681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96A9540E-8D6E-89D4-E1C1-B3EC92769897}"/>
                </a:ext>
              </a:extLst>
            </p:cNvPr>
            <p:cNvCxnSpPr>
              <a:cxnSpLocks/>
              <a:stCxn id="64" idx="6"/>
              <a:endCxn id="69" idx="2"/>
            </p:cNvCxnSpPr>
            <p:nvPr/>
          </p:nvCxnSpPr>
          <p:spPr>
            <a:xfrm flipV="1">
              <a:off x="7559301" y="2882691"/>
              <a:ext cx="415139" cy="35176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F604604-BE96-2016-693A-B1B9D6563669}"/>
                </a:ext>
              </a:extLst>
            </p:cNvPr>
            <p:cNvCxnSpPr>
              <a:cxnSpLocks/>
              <a:stCxn id="64" idx="6"/>
              <a:endCxn id="70" idx="2"/>
            </p:cNvCxnSpPr>
            <p:nvPr/>
          </p:nvCxnSpPr>
          <p:spPr>
            <a:xfrm>
              <a:off x="7559301" y="3234453"/>
              <a:ext cx="415139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F8B2E16-AC00-4CDB-8038-0EF119E3A87E}"/>
                </a:ext>
              </a:extLst>
            </p:cNvPr>
            <p:cNvCxnSpPr>
              <a:cxnSpLocks/>
              <a:stCxn id="64" idx="6"/>
              <a:endCxn id="72" idx="2"/>
            </p:cNvCxnSpPr>
            <p:nvPr/>
          </p:nvCxnSpPr>
          <p:spPr>
            <a:xfrm>
              <a:off x="7559301" y="3234453"/>
              <a:ext cx="415139" cy="34617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6A32412-4068-8966-2B64-790115610BF7}"/>
                </a:ext>
              </a:extLst>
            </p:cNvPr>
            <p:cNvCxnSpPr>
              <a:cxnSpLocks/>
              <a:stCxn id="64" idx="6"/>
              <a:endCxn id="73" idx="2"/>
            </p:cNvCxnSpPr>
            <p:nvPr/>
          </p:nvCxnSpPr>
          <p:spPr>
            <a:xfrm>
              <a:off x="7559301" y="3234453"/>
              <a:ext cx="415139" cy="6747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F7B7487-1613-AC00-BEAD-DC176A497E12}"/>
                </a:ext>
              </a:extLst>
            </p:cNvPr>
            <p:cNvCxnSpPr>
              <a:cxnSpLocks/>
              <a:stCxn id="64" idx="6"/>
              <a:endCxn id="73" idx="2"/>
            </p:cNvCxnSpPr>
            <p:nvPr/>
          </p:nvCxnSpPr>
          <p:spPr>
            <a:xfrm>
              <a:off x="7559301" y="3234453"/>
              <a:ext cx="415139" cy="6747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7D13A00-06D5-3F10-BCE2-94A53272BCF3}"/>
                </a:ext>
              </a:extLst>
            </p:cNvPr>
            <p:cNvCxnSpPr>
              <a:cxnSpLocks/>
              <a:stCxn id="64" idx="6"/>
              <a:endCxn id="108" idx="2"/>
            </p:cNvCxnSpPr>
            <p:nvPr/>
          </p:nvCxnSpPr>
          <p:spPr>
            <a:xfrm>
              <a:off x="7559301" y="3234453"/>
              <a:ext cx="415139" cy="102769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E34BF6DC-A2B4-AAC3-4EF2-4725ACC72258}"/>
                </a:ext>
              </a:extLst>
            </p:cNvPr>
            <p:cNvCxnSpPr>
              <a:cxnSpLocks/>
              <a:stCxn id="65" idx="6"/>
              <a:endCxn id="103" idx="2"/>
            </p:cNvCxnSpPr>
            <p:nvPr/>
          </p:nvCxnSpPr>
          <p:spPr>
            <a:xfrm flipV="1">
              <a:off x="7559301" y="1829254"/>
              <a:ext cx="415394" cy="175137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ECB7642-0672-432D-47D3-A53955F5A5FA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7559301" y="2174304"/>
              <a:ext cx="415139" cy="140632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4DC726B-9CF0-0C51-E654-E6B32454AD0A}"/>
                </a:ext>
              </a:extLst>
            </p:cNvPr>
            <p:cNvCxnSpPr>
              <a:cxnSpLocks/>
              <a:stCxn id="65" idx="6"/>
              <a:endCxn id="68" idx="2"/>
            </p:cNvCxnSpPr>
            <p:nvPr/>
          </p:nvCxnSpPr>
          <p:spPr>
            <a:xfrm flipV="1">
              <a:off x="7559301" y="2537641"/>
              <a:ext cx="415139" cy="10429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688E2BC-1B07-4C08-C4AF-DD881863A105}"/>
                </a:ext>
              </a:extLst>
            </p:cNvPr>
            <p:cNvCxnSpPr>
              <a:cxnSpLocks/>
              <a:stCxn id="65" idx="6"/>
              <a:endCxn id="69" idx="2"/>
            </p:cNvCxnSpPr>
            <p:nvPr/>
          </p:nvCxnSpPr>
          <p:spPr>
            <a:xfrm flipV="1">
              <a:off x="7559301" y="2882691"/>
              <a:ext cx="415139" cy="6979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6DBC2D1-8EFD-0101-9764-D2F5E1EDEC63}"/>
                </a:ext>
              </a:extLst>
            </p:cNvPr>
            <p:cNvCxnSpPr>
              <a:cxnSpLocks/>
              <a:stCxn id="65" idx="6"/>
              <a:endCxn id="70" idx="2"/>
            </p:cNvCxnSpPr>
            <p:nvPr/>
          </p:nvCxnSpPr>
          <p:spPr>
            <a:xfrm flipV="1">
              <a:off x="7559301" y="3234453"/>
              <a:ext cx="415139" cy="34617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D67B527-879B-B0B5-8E99-12D6FFA51481}"/>
                </a:ext>
              </a:extLst>
            </p:cNvPr>
            <p:cNvCxnSpPr>
              <a:cxnSpLocks/>
              <a:stCxn id="65" idx="6"/>
              <a:endCxn id="72" idx="2"/>
            </p:cNvCxnSpPr>
            <p:nvPr/>
          </p:nvCxnSpPr>
          <p:spPr>
            <a:xfrm>
              <a:off x="7559301" y="3580628"/>
              <a:ext cx="415139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8B0FE9B-5DA7-1808-AE98-BF5CE0E7F6F0}"/>
                </a:ext>
              </a:extLst>
            </p:cNvPr>
            <p:cNvCxnSpPr>
              <a:cxnSpLocks/>
              <a:stCxn id="65" idx="6"/>
              <a:endCxn id="73" idx="2"/>
            </p:cNvCxnSpPr>
            <p:nvPr/>
          </p:nvCxnSpPr>
          <p:spPr>
            <a:xfrm>
              <a:off x="7559301" y="3580628"/>
              <a:ext cx="415139" cy="32861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AA1287E-BC54-B0FC-5A86-A65615BD1DEB}"/>
                </a:ext>
              </a:extLst>
            </p:cNvPr>
            <p:cNvCxnSpPr>
              <a:cxnSpLocks/>
              <a:stCxn id="65" idx="6"/>
              <a:endCxn id="108" idx="2"/>
            </p:cNvCxnSpPr>
            <p:nvPr/>
          </p:nvCxnSpPr>
          <p:spPr>
            <a:xfrm>
              <a:off x="7559301" y="3580628"/>
              <a:ext cx="415139" cy="68152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BED73CB-1979-264D-AA87-90325B343F65}"/>
                </a:ext>
              </a:extLst>
            </p:cNvPr>
            <p:cNvCxnSpPr>
              <a:cxnSpLocks/>
              <a:stCxn id="66" idx="6"/>
              <a:endCxn id="103" idx="2"/>
            </p:cNvCxnSpPr>
            <p:nvPr/>
          </p:nvCxnSpPr>
          <p:spPr>
            <a:xfrm flipV="1">
              <a:off x="7559301" y="1829254"/>
              <a:ext cx="415394" cy="207998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540D3337-A215-54C7-1933-3DA505AC5AA2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 flipV="1">
              <a:off x="7559301" y="2174304"/>
              <a:ext cx="415139" cy="173493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1971375-FE0E-E85C-02D5-75EB20F40407}"/>
                </a:ext>
              </a:extLst>
            </p:cNvPr>
            <p:cNvCxnSpPr>
              <a:cxnSpLocks/>
              <a:stCxn id="66" idx="6"/>
              <a:endCxn id="68" idx="2"/>
            </p:cNvCxnSpPr>
            <p:nvPr/>
          </p:nvCxnSpPr>
          <p:spPr>
            <a:xfrm flipV="1">
              <a:off x="7559301" y="2537641"/>
              <a:ext cx="415139" cy="137159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7863D41-8316-6B18-EB60-549FA8980BBF}"/>
                </a:ext>
              </a:extLst>
            </p:cNvPr>
            <p:cNvCxnSpPr>
              <a:cxnSpLocks/>
              <a:stCxn id="66" idx="6"/>
              <a:endCxn id="69" idx="2"/>
            </p:cNvCxnSpPr>
            <p:nvPr/>
          </p:nvCxnSpPr>
          <p:spPr>
            <a:xfrm flipV="1">
              <a:off x="7559301" y="2882691"/>
              <a:ext cx="415139" cy="10265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C957C4F-5D6A-C55A-599C-1337CECFCC88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 flipV="1">
              <a:off x="7559301" y="3234453"/>
              <a:ext cx="415139" cy="6747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3F3B5E6-A138-89F0-C0A0-CE3A95B3E36A}"/>
                </a:ext>
              </a:extLst>
            </p:cNvPr>
            <p:cNvCxnSpPr>
              <a:cxnSpLocks/>
              <a:stCxn id="66" idx="6"/>
              <a:endCxn id="72" idx="2"/>
            </p:cNvCxnSpPr>
            <p:nvPr/>
          </p:nvCxnSpPr>
          <p:spPr>
            <a:xfrm flipV="1">
              <a:off x="7559301" y="3580628"/>
              <a:ext cx="415139" cy="32861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8B4D04-700A-82A3-73E7-29DF985D6A7D}"/>
                </a:ext>
              </a:extLst>
            </p:cNvPr>
            <p:cNvCxnSpPr>
              <a:cxnSpLocks/>
              <a:stCxn id="66" idx="6"/>
              <a:endCxn id="73" idx="2"/>
            </p:cNvCxnSpPr>
            <p:nvPr/>
          </p:nvCxnSpPr>
          <p:spPr>
            <a:xfrm>
              <a:off x="7559301" y="3909240"/>
              <a:ext cx="415139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9130555C-7199-0D2A-647D-001F8E8939BB}"/>
                </a:ext>
              </a:extLst>
            </p:cNvPr>
            <p:cNvCxnSpPr>
              <a:cxnSpLocks/>
              <a:stCxn id="66" idx="6"/>
              <a:endCxn id="108" idx="2"/>
            </p:cNvCxnSpPr>
            <p:nvPr/>
          </p:nvCxnSpPr>
          <p:spPr>
            <a:xfrm>
              <a:off x="7559301" y="3909240"/>
              <a:ext cx="415139" cy="35291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5A3F71D-FF67-28C0-2B0C-2CA3A55E02BE}"/>
                </a:ext>
              </a:extLst>
            </p:cNvPr>
            <p:cNvCxnSpPr>
              <a:cxnSpLocks/>
              <a:stCxn id="103" idx="6"/>
              <a:endCxn id="100" idx="2"/>
            </p:cNvCxnSpPr>
            <p:nvPr/>
          </p:nvCxnSpPr>
          <p:spPr>
            <a:xfrm flipV="1">
              <a:off x="8247334" y="1607940"/>
              <a:ext cx="508535" cy="22131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9A9A1B4-CA3B-D08C-07DE-4A3CE997EE52}"/>
                </a:ext>
              </a:extLst>
            </p:cNvPr>
            <p:cNvCxnSpPr>
              <a:cxnSpLocks/>
              <a:stCxn id="103" idx="6"/>
              <a:endCxn id="102" idx="2"/>
            </p:cNvCxnSpPr>
            <p:nvPr/>
          </p:nvCxnSpPr>
          <p:spPr>
            <a:xfrm>
              <a:off x="8247334" y="1829254"/>
              <a:ext cx="520110" cy="13044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A9251C5-DB8E-ABF7-4DFE-33BF05142B46}"/>
                </a:ext>
              </a:extLst>
            </p:cNvPr>
            <p:cNvCxnSpPr>
              <a:cxnSpLocks/>
              <a:stCxn id="103" idx="6"/>
              <a:endCxn id="74" idx="2"/>
            </p:cNvCxnSpPr>
            <p:nvPr/>
          </p:nvCxnSpPr>
          <p:spPr>
            <a:xfrm>
              <a:off x="8247334" y="1829254"/>
              <a:ext cx="495909" cy="48221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2049E2E-915F-1CDA-19F1-1AAC362A9DBB}"/>
                </a:ext>
              </a:extLst>
            </p:cNvPr>
            <p:cNvCxnSpPr>
              <a:cxnSpLocks/>
              <a:stCxn id="103" idx="6"/>
              <a:endCxn id="76" idx="2"/>
            </p:cNvCxnSpPr>
            <p:nvPr/>
          </p:nvCxnSpPr>
          <p:spPr>
            <a:xfrm>
              <a:off x="8247334" y="1829254"/>
              <a:ext cx="495909" cy="84554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1ACBECC-9BAA-537F-A480-9078FBFD1846}"/>
                </a:ext>
              </a:extLst>
            </p:cNvPr>
            <p:cNvCxnSpPr>
              <a:cxnSpLocks/>
              <a:stCxn id="103" idx="6"/>
              <a:endCxn id="78" idx="2"/>
            </p:cNvCxnSpPr>
            <p:nvPr/>
          </p:nvCxnSpPr>
          <p:spPr>
            <a:xfrm>
              <a:off x="8247334" y="1829254"/>
              <a:ext cx="495909" cy="119059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E721CA7-8EC4-D005-53B8-ABB2A38DC99A}"/>
                </a:ext>
              </a:extLst>
            </p:cNvPr>
            <p:cNvCxnSpPr>
              <a:cxnSpLocks/>
              <a:stCxn id="103" idx="6"/>
              <a:endCxn id="79" idx="2"/>
            </p:cNvCxnSpPr>
            <p:nvPr/>
          </p:nvCxnSpPr>
          <p:spPr>
            <a:xfrm>
              <a:off x="8247334" y="1829254"/>
              <a:ext cx="495909" cy="154235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6A8C962-7BE9-4D4A-8E3B-6A94032312E9}"/>
                </a:ext>
              </a:extLst>
            </p:cNvPr>
            <p:cNvCxnSpPr>
              <a:cxnSpLocks/>
              <a:stCxn id="103" idx="6"/>
              <a:endCxn id="80" idx="2"/>
            </p:cNvCxnSpPr>
            <p:nvPr/>
          </p:nvCxnSpPr>
          <p:spPr>
            <a:xfrm>
              <a:off x="8247334" y="1829254"/>
              <a:ext cx="495909" cy="188853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3AB3C7B-5979-70B8-D74A-D7B8DC6F379F}"/>
                </a:ext>
              </a:extLst>
            </p:cNvPr>
            <p:cNvCxnSpPr>
              <a:cxnSpLocks/>
              <a:stCxn id="103" idx="6"/>
              <a:endCxn id="82" idx="2"/>
            </p:cNvCxnSpPr>
            <p:nvPr/>
          </p:nvCxnSpPr>
          <p:spPr>
            <a:xfrm>
              <a:off x="8247334" y="1829254"/>
              <a:ext cx="495909" cy="221714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EAEC0A0-D727-67DE-33B1-DDBC704FD9CD}"/>
                </a:ext>
              </a:extLst>
            </p:cNvPr>
            <p:cNvCxnSpPr>
              <a:cxnSpLocks/>
              <a:stCxn id="103" idx="6"/>
              <a:endCxn id="107" idx="2"/>
            </p:cNvCxnSpPr>
            <p:nvPr/>
          </p:nvCxnSpPr>
          <p:spPr>
            <a:xfrm>
              <a:off x="8247334" y="1829254"/>
              <a:ext cx="520110" cy="257005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164A244-B69C-4B24-8BE2-B3E86B720305}"/>
                </a:ext>
              </a:extLst>
            </p:cNvPr>
            <p:cNvCxnSpPr>
              <a:cxnSpLocks/>
              <a:stCxn id="67" idx="6"/>
              <a:endCxn id="100" idx="2"/>
            </p:cNvCxnSpPr>
            <p:nvPr/>
          </p:nvCxnSpPr>
          <p:spPr>
            <a:xfrm flipV="1">
              <a:off x="8247079" y="1607940"/>
              <a:ext cx="508790" cy="56636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0AD7649-B5F6-40F5-F089-7A53F2399EF5}"/>
                </a:ext>
              </a:extLst>
            </p:cNvPr>
            <p:cNvCxnSpPr>
              <a:cxnSpLocks/>
              <a:stCxn id="67" idx="6"/>
              <a:endCxn id="102" idx="2"/>
            </p:cNvCxnSpPr>
            <p:nvPr/>
          </p:nvCxnSpPr>
          <p:spPr>
            <a:xfrm flipV="1">
              <a:off x="8247079" y="1959702"/>
              <a:ext cx="520365" cy="21460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28C4FBB3-062D-B62E-7B79-5F4A92C4E358}"/>
                </a:ext>
              </a:extLst>
            </p:cNvPr>
            <p:cNvCxnSpPr>
              <a:cxnSpLocks/>
              <a:stCxn id="67" idx="6"/>
              <a:endCxn id="74" idx="2"/>
            </p:cNvCxnSpPr>
            <p:nvPr/>
          </p:nvCxnSpPr>
          <p:spPr>
            <a:xfrm>
              <a:off x="8247079" y="2174304"/>
              <a:ext cx="496164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034393-4731-F695-2FE8-4830BEA841AF}"/>
                </a:ext>
              </a:extLst>
            </p:cNvPr>
            <p:cNvCxnSpPr>
              <a:cxnSpLocks/>
              <a:stCxn id="67" idx="6"/>
              <a:endCxn id="76" idx="2"/>
            </p:cNvCxnSpPr>
            <p:nvPr/>
          </p:nvCxnSpPr>
          <p:spPr>
            <a:xfrm>
              <a:off x="8247079" y="2174304"/>
              <a:ext cx="496164" cy="50049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7DFD36F-8604-32D0-0856-EBB837080C89}"/>
                </a:ext>
              </a:extLst>
            </p:cNvPr>
            <p:cNvCxnSpPr>
              <a:cxnSpLocks/>
              <a:stCxn id="67" idx="6"/>
              <a:endCxn id="78" idx="2"/>
            </p:cNvCxnSpPr>
            <p:nvPr/>
          </p:nvCxnSpPr>
          <p:spPr>
            <a:xfrm>
              <a:off x="8247079" y="2174304"/>
              <a:ext cx="496164" cy="84554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EF65065-D79A-62D3-0D5F-A15F5B3B4ED3}"/>
                </a:ext>
              </a:extLst>
            </p:cNvPr>
            <p:cNvCxnSpPr>
              <a:cxnSpLocks/>
              <a:stCxn id="67" idx="6"/>
              <a:endCxn id="79" idx="2"/>
            </p:cNvCxnSpPr>
            <p:nvPr/>
          </p:nvCxnSpPr>
          <p:spPr>
            <a:xfrm>
              <a:off x="8247079" y="2174304"/>
              <a:ext cx="496164" cy="119730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939D6EEB-AEB1-84F4-0909-B949CFF03AF4}"/>
                </a:ext>
              </a:extLst>
            </p:cNvPr>
            <p:cNvCxnSpPr>
              <a:cxnSpLocks/>
              <a:stCxn id="67" idx="6"/>
              <a:endCxn id="80" idx="2"/>
            </p:cNvCxnSpPr>
            <p:nvPr/>
          </p:nvCxnSpPr>
          <p:spPr>
            <a:xfrm>
              <a:off x="8247079" y="2174304"/>
              <a:ext cx="496164" cy="154348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452CA85-EA9D-73AA-BB97-8463B72B3C7D}"/>
                </a:ext>
              </a:extLst>
            </p:cNvPr>
            <p:cNvCxnSpPr>
              <a:cxnSpLocks/>
              <a:stCxn id="67" idx="6"/>
              <a:endCxn id="82" idx="2"/>
            </p:cNvCxnSpPr>
            <p:nvPr/>
          </p:nvCxnSpPr>
          <p:spPr>
            <a:xfrm>
              <a:off x="8247079" y="2174304"/>
              <a:ext cx="496164" cy="187209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9D9F9C4-9BAA-B675-3016-FC52EBC0787A}"/>
                </a:ext>
              </a:extLst>
            </p:cNvPr>
            <p:cNvCxnSpPr>
              <a:cxnSpLocks/>
              <a:stCxn id="67" idx="6"/>
              <a:endCxn id="107" idx="2"/>
            </p:cNvCxnSpPr>
            <p:nvPr/>
          </p:nvCxnSpPr>
          <p:spPr>
            <a:xfrm>
              <a:off x="8247079" y="2174304"/>
              <a:ext cx="520365" cy="222500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B8D6FDD-B017-87CA-0E11-0C92E9B713C1}"/>
                </a:ext>
              </a:extLst>
            </p:cNvPr>
            <p:cNvCxnSpPr>
              <a:cxnSpLocks/>
              <a:stCxn id="68" idx="6"/>
              <a:endCxn id="100" idx="2"/>
            </p:cNvCxnSpPr>
            <p:nvPr/>
          </p:nvCxnSpPr>
          <p:spPr>
            <a:xfrm flipV="1">
              <a:off x="8247079" y="1607940"/>
              <a:ext cx="508790" cy="92970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812850F-C783-2DF8-3C28-4405E6C380A0}"/>
                </a:ext>
              </a:extLst>
            </p:cNvPr>
            <p:cNvCxnSpPr>
              <a:cxnSpLocks/>
              <a:stCxn id="68" idx="6"/>
              <a:endCxn id="102" idx="2"/>
            </p:cNvCxnSpPr>
            <p:nvPr/>
          </p:nvCxnSpPr>
          <p:spPr>
            <a:xfrm flipV="1">
              <a:off x="8247079" y="1959702"/>
              <a:ext cx="520365" cy="57793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09CA959-919F-C899-3408-BB523EDD1FD2}"/>
                </a:ext>
              </a:extLst>
            </p:cNvPr>
            <p:cNvCxnSpPr>
              <a:cxnSpLocks/>
              <a:stCxn id="68" idx="6"/>
              <a:endCxn id="74" idx="2"/>
            </p:cNvCxnSpPr>
            <p:nvPr/>
          </p:nvCxnSpPr>
          <p:spPr>
            <a:xfrm flipV="1">
              <a:off x="8247079" y="2311464"/>
              <a:ext cx="496164" cy="22617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C064E65-5D86-2BBD-EF20-F36023CF3D66}"/>
                </a:ext>
              </a:extLst>
            </p:cNvPr>
            <p:cNvCxnSpPr>
              <a:cxnSpLocks/>
              <a:stCxn id="68" idx="6"/>
              <a:endCxn id="76" idx="2"/>
            </p:cNvCxnSpPr>
            <p:nvPr/>
          </p:nvCxnSpPr>
          <p:spPr>
            <a:xfrm>
              <a:off x="8247079" y="2537641"/>
              <a:ext cx="496164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00D1D22-BF81-092D-EF92-E21925C06F76}"/>
                </a:ext>
              </a:extLst>
            </p:cNvPr>
            <p:cNvCxnSpPr>
              <a:cxnSpLocks/>
              <a:stCxn id="68" idx="6"/>
              <a:endCxn id="78" idx="2"/>
            </p:cNvCxnSpPr>
            <p:nvPr/>
          </p:nvCxnSpPr>
          <p:spPr>
            <a:xfrm>
              <a:off x="8247079" y="2537641"/>
              <a:ext cx="496164" cy="48221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6E790C24-877D-8B92-0885-2C82285B97C8}"/>
                </a:ext>
              </a:extLst>
            </p:cNvPr>
            <p:cNvCxnSpPr>
              <a:cxnSpLocks/>
              <a:stCxn id="68" idx="6"/>
              <a:endCxn id="79" idx="2"/>
            </p:cNvCxnSpPr>
            <p:nvPr/>
          </p:nvCxnSpPr>
          <p:spPr>
            <a:xfrm>
              <a:off x="8247079" y="2537641"/>
              <a:ext cx="496164" cy="83397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572CF09B-1906-5219-A22C-C03BF0D0E97D}"/>
                </a:ext>
              </a:extLst>
            </p:cNvPr>
            <p:cNvCxnSpPr>
              <a:cxnSpLocks/>
              <a:stCxn id="68" idx="6"/>
              <a:endCxn id="80" idx="2"/>
            </p:cNvCxnSpPr>
            <p:nvPr/>
          </p:nvCxnSpPr>
          <p:spPr>
            <a:xfrm>
              <a:off x="8247079" y="2537641"/>
              <a:ext cx="496164" cy="118014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A62FF27-32E4-9BF3-2C5A-288E65D120E9}"/>
                </a:ext>
              </a:extLst>
            </p:cNvPr>
            <p:cNvCxnSpPr>
              <a:cxnSpLocks/>
              <a:stCxn id="68" idx="6"/>
              <a:endCxn id="82" idx="2"/>
            </p:cNvCxnSpPr>
            <p:nvPr/>
          </p:nvCxnSpPr>
          <p:spPr>
            <a:xfrm>
              <a:off x="8247079" y="2537641"/>
              <a:ext cx="496164" cy="150875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3357EB8-EA27-9BD1-DAC0-6FC44075E8A9}"/>
                </a:ext>
              </a:extLst>
            </p:cNvPr>
            <p:cNvCxnSpPr>
              <a:cxnSpLocks/>
              <a:stCxn id="68" idx="6"/>
              <a:endCxn id="107" idx="2"/>
            </p:cNvCxnSpPr>
            <p:nvPr/>
          </p:nvCxnSpPr>
          <p:spPr>
            <a:xfrm>
              <a:off x="8247079" y="2537641"/>
              <a:ext cx="520365" cy="186167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49ABA3-6CB3-FFCB-4F98-05FC874DB86B}"/>
                </a:ext>
              </a:extLst>
            </p:cNvPr>
            <p:cNvCxnSpPr>
              <a:cxnSpLocks/>
              <a:stCxn id="69" idx="6"/>
              <a:endCxn id="100" idx="2"/>
            </p:cNvCxnSpPr>
            <p:nvPr/>
          </p:nvCxnSpPr>
          <p:spPr>
            <a:xfrm flipV="1">
              <a:off x="8247079" y="1607940"/>
              <a:ext cx="508790" cy="12747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D13B53D-4EF2-2D0C-0921-D82335A74572}"/>
                </a:ext>
              </a:extLst>
            </p:cNvPr>
            <p:cNvCxnSpPr>
              <a:cxnSpLocks/>
              <a:stCxn id="69" idx="6"/>
              <a:endCxn id="102" idx="2"/>
            </p:cNvCxnSpPr>
            <p:nvPr/>
          </p:nvCxnSpPr>
          <p:spPr>
            <a:xfrm flipV="1">
              <a:off x="8247079" y="1959702"/>
              <a:ext cx="520365" cy="92298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CF5E7918-1A7B-22EB-E2AA-EB1AC479E844}"/>
                </a:ext>
              </a:extLst>
            </p:cNvPr>
            <p:cNvCxnSpPr>
              <a:cxnSpLocks/>
              <a:stCxn id="69" idx="6"/>
              <a:endCxn id="74" idx="2"/>
            </p:cNvCxnSpPr>
            <p:nvPr/>
          </p:nvCxnSpPr>
          <p:spPr>
            <a:xfrm flipV="1">
              <a:off x="8247079" y="2311464"/>
              <a:ext cx="496164" cy="57122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0E2210D-CA65-A4D1-4F5B-46C29DE8FDD8}"/>
                </a:ext>
              </a:extLst>
            </p:cNvPr>
            <p:cNvCxnSpPr>
              <a:cxnSpLocks/>
              <a:stCxn id="69" idx="6"/>
              <a:endCxn id="76" idx="2"/>
            </p:cNvCxnSpPr>
            <p:nvPr/>
          </p:nvCxnSpPr>
          <p:spPr>
            <a:xfrm flipV="1">
              <a:off x="8247079" y="2674801"/>
              <a:ext cx="496164" cy="20789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92A37376-C0E2-8CDF-2352-D20535B25CE6}"/>
                </a:ext>
              </a:extLst>
            </p:cNvPr>
            <p:cNvCxnSpPr>
              <a:cxnSpLocks/>
              <a:stCxn id="69" idx="6"/>
              <a:endCxn id="78" idx="2"/>
            </p:cNvCxnSpPr>
            <p:nvPr/>
          </p:nvCxnSpPr>
          <p:spPr>
            <a:xfrm>
              <a:off x="8247079" y="2882691"/>
              <a:ext cx="496164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7648439-6623-FC6A-15FC-FC310F28E6B7}"/>
                </a:ext>
              </a:extLst>
            </p:cNvPr>
            <p:cNvCxnSpPr>
              <a:cxnSpLocks/>
              <a:stCxn id="69" idx="6"/>
              <a:endCxn id="79" idx="2"/>
            </p:cNvCxnSpPr>
            <p:nvPr/>
          </p:nvCxnSpPr>
          <p:spPr>
            <a:xfrm>
              <a:off x="8247079" y="2882691"/>
              <a:ext cx="496164" cy="48892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7EEFD01-456A-F734-29AD-56C5D4745105}"/>
                </a:ext>
              </a:extLst>
            </p:cNvPr>
            <p:cNvCxnSpPr>
              <a:cxnSpLocks/>
              <a:stCxn id="69" idx="6"/>
              <a:endCxn id="80" idx="2"/>
            </p:cNvCxnSpPr>
            <p:nvPr/>
          </p:nvCxnSpPr>
          <p:spPr>
            <a:xfrm>
              <a:off x="8247079" y="2882691"/>
              <a:ext cx="496164" cy="83509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EEDA51B-6832-7809-723D-C1E9B441CE96}"/>
                </a:ext>
              </a:extLst>
            </p:cNvPr>
            <p:cNvCxnSpPr>
              <a:cxnSpLocks/>
              <a:stCxn id="69" idx="6"/>
              <a:endCxn id="82" idx="2"/>
            </p:cNvCxnSpPr>
            <p:nvPr/>
          </p:nvCxnSpPr>
          <p:spPr>
            <a:xfrm>
              <a:off x="8247079" y="2882691"/>
              <a:ext cx="496164" cy="116370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94985A7E-090A-ED8A-2FBB-19B5A0C4BBBD}"/>
                </a:ext>
              </a:extLst>
            </p:cNvPr>
            <p:cNvCxnSpPr>
              <a:cxnSpLocks/>
              <a:stCxn id="69" idx="6"/>
              <a:endCxn id="107" idx="2"/>
            </p:cNvCxnSpPr>
            <p:nvPr/>
          </p:nvCxnSpPr>
          <p:spPr>
            <a:xfrm>
              <a:off x="8247079" y="2882691"/>
              <a:ext cx="520365" cy="15166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C82EF69-1DE2-8F7E-5BF2-C639194A7834}"/>
                </a:ext>
              </a:extLst>
            </p:cNvPr>
            <p:cNvCxnSpPr>
              <a:cxnSpLocks/>
              <a:stCxn id="70" idx="6"/>
              <a:endCxn id="100" idx="2"/>
            </p:cNvCxnSpPr>
            <p:nvPr/>
          </p:nvCxnSpPr>
          <p:spPr>
            <a:xfrm flipV="1">
              <a:off x="8247079" y="1607940"/>
              <a:ext cx="508790" cy="162651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904AF5A-3EC9-EAD8-22D3-4D7FC697BA87}"/>
                </a:ext>
              </a:extLst>
            </p:cNvPr>
            <p:cNvCxnSpPr>
              <a:cxnSpLocks/>
              <a:stCxn id="70" idx="6"/>
              <a:endCxn id="102" idx="2"/>
            </p:cNvCxnSpPr>
            <p:nvPr/>
          </p:nvCxnSpPr>
          <p:spPr>
            <a:xfrm flipV="1">
              <a:off x="8247079" y="1959702"/>
              <a:ext cx="520365" cy="12747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B67762B7-79B6-C7C5-2419-D740EFBA4B13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 flipV="1">
              <a:off x="8247079" y="2311464"/>
              <a:ext cx="496164" cy="92298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5BFA8E-7F59-52C8-18DF-B4F1BCEB2A11}"/>
                </a:ext>
              </a:extLst>
            </p:cNvPr>
            <p:cNvCxnSpPr>
              <a:cxnSpLocks/>
              <a:stCxn id="70" idx="6"/>
              <a:endCxn id="76" idx="2"/>
            </p:cNvCxnSpPr>
            <p:nvPr/>
          </p:nvCxnSpPr>
          <p:spPr>
            <a:xfrm flipV="1">
              <a:off x="8247079" y="2674801"/>
              <a:ext cx="496164" cy="55965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5E9D26B-7CB5-8116-B73A-9791C5FB9146}"/>
                </a:ext>
              </a:extLst>
            </p:cNvPr>
            <p:cNvCxnSpPr>
              <a:cxnSpLocks/>
              <a:stCxn id="70" idx="6"/>
              <a:endCxn id="78" idx="2"/>
            </p:cNvCxnSpPr>
            <p:nvPr/>
          </p:nvCxnSpPr>
          <p:spPr>
            <a:xfrm flipV="1">
              <a:off x="8247079" y="3019851"/>
              <a:ext cx="496164" cy="21460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1652048-2F8A-0DAF-1395-C1265FA4E2A6}"/>
                </a:ext>
              </a:extLst>
            </p:cNvPr>
            <p:cNvCxnSpPr>
              <a:cxnSpLocks/>
              <a:stCxn id="70" idx="6"/>
              <a:endCxn id="79" idx="2"/>
            </p:cNvCxnSpPr>
            <p:nvPr/>
          </p:nvCxnSpPr>
          <p:spPr>
            <a:xfrm>
              <a:off x="8247079" y="3234453"/>
              <a:ext cx="496164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6527919-92E1-7808-5004-9333C26F5E83}"/>
                </a:ext>
              </a:extLst>
            </p:cNvPr>
            <p:cNvCxnSpPr>
              <a:cxnSpLocks/>
              <a:stCxn id="70" idx="6"/>
              <a:endCxn id="80" idx="2"/>
            </p:cNvCxnSpPr>
            <p:nvPr/>
          </p:nvCxnSpPr>
          <p:spPr>
            <a:xfrm>
              <a:off x="8247079" y="3234453"/>
              <a:ext cx="496164" cy="4833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6B510AC-4FBA-475D-06D0-A1D33721C8FB}"/>
                </a:ext>
              </a:extLst>
            </p:cNvPr>
            <p:cNvCxnSpPr>
              <a:cxnSpLocks/>
              <a:stCxn id="70" idx="6"/>
              <a:endCxn id="82" idx="2"/>
            </p:cNvCxnSpPr>
            <p:nvPr/>
          </p:nvCxnSpPr>
          <p:spPr>
            <a:xfrm>
              <a:off x="8247079" y="3234453"/>
              <a:ext cx="496164" cy="81194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00E62438-9092-A2C4-10A3-67AAE1E3E6E3}"/>
                </a:ext>
              </a:extLst>
            </p:cNvPr>
            <p:cNvCxnSpPr>
              <a:cxnSpLocks/>
              <a:stCxn id="70" idx="6"/>
              <a:endCxn id="107" idx="2"/>
            </p:cNvCxnSpPr>
            <p:nvPr/>
          </p:nvCxnSpPr>
          <p:spPr>
            <a:xfrm>
              <a:off x="8247079" y="3234453"/>
              <a:ext cx="520365" cy="116485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F600EB18-19C7-9FE3-64E9-50CB714141E2}"/>
                </a:ext>
              </a:extLst>
            </p:cNvPr>
            <p:cNvCxnSpPr>
              <a:cxnSpLocks/>
              <a:stCxn id="72" idx="6"/>
              <a:endCxn id="100" idx="2"/>
            </p:cNvCxnSpPr>
            <p:nvPr/>
          </p:nvCxnSpPr>
          <p:spPr>
            <a:xfrm flipV="1">
              <a:off x="8247079" y="1607940"/>
              <a:ext cx="508790" cy="197268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AC82B75-0043-0D2D-157A-D0BCBFDE43D1}"/>
                </a:ext>
              </a:extLst>
            </p:cNvPr>
            <p:cNvCxnSpPr>
              <a:cxnSpLocks/>
              <a:stCxn id="72" idx="6"/>
              <a:endCxn id="102" idx="2"/>
            </p:cNvCxnSpPr>
            <p:nvPr/>
          </p:nvCxnSpPr>
          <p:spPr>
            <a:xfrm flipV="1">
              <a:off x="8247079" y="1959702"/>
              <a:ext cx="520365" cy="162092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F0DB58DC-009F-024E-0843-AEF52B3D156C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 flipV="1">
              <a:off x="8247079" y="2311464"/>
              <a:ext cx="496164" cy="126916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C4421E7-B48A-133A-B854-5E806A6EF121}"/>
                </a:ext>
              </a:extLst>
            </p:cNvPr>
            <p:cNvCxnSpPr>
              <a:cxnSpLocks/>
              <a:stCxn id="72" idx="6"/>
              <a:endCxn id="76" idx="2"/>
            </p:cNvCxnSpPr>
            <p:nvPr/>
          </p:nvCxnSpPr>
          <p:spPr>
            <a:xfrm flipV="1">
              <a:off x="8247079" y="2674801"/>
              <a:ext cx="496164" cy="90582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5FB3A00A-D0DB-6BFE-375E-0BAFE64AAE18}"/>
                </a:ext>
              </a:extLst>
            </p:cNvPr>
            <p:cNvCxnSpPr>
              <a:cxnSpLocks/>
              <a:stCxn id="72" idx="6"/>
              <a:endCxn id="78" idx="2"/>
            </p:cNvCxnSpPr>
            <p:nvPr/>
          </p:nvCxnSpPr>
          <p:spPr>
            <a:xfrm flipV="1">
              <a:off x="8247079" y="3019851"/>
              <a:ext cx="496164" cy="56077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E251743-021A-3CAC-3B6F-D28A5FBD51CB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8247079" y="3371613"/>
              <a:ext cx="496164" cy="20901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76747339-9232-3276-4087-E99421A52DC6}"/>
                </a:ext>
              </a:extLst>
            </p:cNvPr>
            <p:cNvCxnSpPr>
              <a:cxnSpLocks/>
              <a:stCxn id="72" idx="6"/>
              <a:endCxn id="80" idx="2"/>
            </p:cNvCxnSpPr>
            <p:nvPr/>
          </p:nvCxnSpPr>
          <p:spPr>
            <a:xfrm>
              <a:off x="8247079" y="3580628"/>
              <a:ext cx="496164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3ECA1EED-84B8-64F0-4A12-81E83DA6502F}"/>
                </a:ext>
              </a:extLst>
            </p:cNvPr>
            <p:cNvCxnSpPr>
              <a:cxnSpLocks/>
              <a:stCxn id="72" idx="6"/>
              <a:endCxn id="82" idx="2"/>
            </p:cNvCxnSpPr>
            <p:nvPr/>
          </p:nvCxnSpPr>
          <p:spPr>
            <a:xfrm>
              <a:off x="8247079" y="3580628"/>
              <a:ext cx="496164" cy="46577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0226265C-ACB7-3615-498F-A7B567EB0263}"/>
                </a:ext>
              </a:extLst>
            </p:cNvPr>
            <p:cNvCxnSpPr>
              <a:cxnSpLocks/>
              <a:stCxn id="72" idx="6"/>
              <a:endCxn id="107" idx="2"/>
            </p:cNvCxnSpPr>
            <p:nvPr/>
          </p:nvCxnSpPr>
          <p:spPr>
            <a:xfrm>
              <a:off x="8247079" y="3580628"/>
              <a:ext cx="520365" cy="81868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BB61349-1F33-C055-3CC3-954B98E6E02B}"/>
                </a:ext>
              </a:extLst>
            </p:cNvPr>
            <p:cNvCxnSpPr>
              <a:cxnSpLocks/>
              <a:stCxn id="73" idx="6"/>
              <a:endCxn id="100" idx="2"/>
            </p:cNvCxnSpPr>
            <p:nvPr/>
          </p:nvCxnSpPr>
          <p:spPr>
            <a:xfrm flipV="1">
              <a:off x="8247079" y="1607940"/>
              <a:ext cx="508790" cy="23013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3F553454-6355-61E3-35AF-3D5E0650C5B2}"/>
                </a:ext>
              </a:extLst>
            </p:cNvPr>
            <p:cNvCxnSpPr>
              <a:cxnSpLocks/>
              <a:stCxn id="73" idx="6"/>
              <a:endCxn id="102" idx="2"/>
            </p:cNvCxnSpPr>
            <p:nvPr/>
          </p:nvCxnSpPr>
          <p:spPr>
            <a:xfrm flipV="1">
              <a:off x="8247079" y="1959702"/>
              <a:ext cx="520365" cy="194953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988E45-5A9C-AB1F-02DF-EE05B7758627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 flipV="1">
              <a:off x="8247079" y="2311464"/>
              <a:ext cx="496164" cy="159777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48AA653-2BC8-9527-C4F7-0006A8A6EA49}"/>
                </a:ext>
              </a:extLst>
            </p:cNvPr>
            <p:cNvCxnSpPr>
              <a:cxnSpLocks/>
              <a:stCxn id="73" idx="6"/>
              <a:endCxn id="76" idx="2"/>
            </p:cNvCxnSpPr>
            <p:nvPr/>
          </p:nvCxnSpPr>
          <p:spPr>
            <a:xfrm flipV="1">
              <a:off x="8247079" y="2674801"/>
              <a:ext cx="496164" cy="123443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3BFF5439-6191-93B6-21FC-58D5464E01B3}"/>
                </a:ext>
              </a:extLst>
            </p:cNvPr>
            <p:cNvCxnSpPr>
              <a:cxnSpLocks/>
              <a:stCxn id="73" idx="6"/>
              <a:endCxn id="78" idx="2"/>
            </p:cNvCxnSpPr>
            <p:nvPr/>
          </p:nvCxnSpPr>
          <p:spPr>
            <a:xfrm flipV="1">
              <a:off x="8247079" y="3019851"/>
              <a:ext cx="496164" cy="88938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71EC7A8A-ED4E-77BD-5373-4B958FC05C07}"/>
                </a:ext>
              </a:extLst>
            </p:cNvPr>
            <p:cNvCxnSpPr>
              <a:cxnSpLocks/>
              <a:stCxn id="73" idx="6"/>
              <a:endCxn id="79" idx="2"/>
            </p:cNvCxnSpPr>
            <p:nvPr/>
          </p:nvCxnSpPr>
          <p:spPr>
            <a:xfrm flipV="1">
              <a:off x="8247079" y="3371613"/>
              <a:ext cx="496164" cy="53762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0EB803B-52A5-DADB-5B13-75C82EEABB3F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 flipV="1">
              <a:off x="8247079" y="3717788"/>
              <a:ext cx="496164" cy="19145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60A52E6-0BC0-DD72-8F55-A838CA171F35}"/>
                </a:ext>
              </a:extLst>
            </p:cNvPr>
            <p:cNvCxnSpPr>
              <a:cxnSpLocks/>
              <a:stCxn id="73" idx="6"/>
              <a:endCxn id="82" idx="2"/>
            </p:cNvCxnSpPr>
            <p:nvPr/>
          </p:nvCxnSpPr>
          <p:spPr>
            <a:xfrm>
              <a:off x="8247079" y="3909240"/>
              <a:ext cx="496164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0C463B6-64F2-8BAD-7427-043A5D34B4DA}"/>
                </a:ext>
              </a:extLst>
            </p:cNvPr>
            <p:cNvCxnSpPr>
              <a:cxnSpLocks/>
              <a:stCxn id="73" idx="6"/>
              <a:endCxn id="107" idx="2"/>
            </p:cNvCxnSpPr>
            <p:nvPr/>
          </p:nvCxnSpPr>
          <p:spPr>
            <a:xfrm>
              <a:off x="8247079" y="3909240"/>
              <a:ext cx="520365" cy="49007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B49F6119-BDCE-3CB8-8249-3A578D81D07B}"/>
                </a:ext>
              </a:extLst>
            </p:cNvPr>
            <p:cNvCxnSpPr>
              <a:cxnSpLocks/>
              <a:stCxn id="108" idx="6"/>
              <a:endCxn id="100" idx="2"/>
            </p:cNvCxnSpPr>
            <p:nvPr/>
          </p:nvCxnSpPr>
          <p:spPr>
            <a:xfrm flipV="1">
              <a:off x="8247079" y="1607940"/>
              <a:ext cx="508790" cy="265421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5B7B08-6A1F-D564-A5E9-808756FCB39D}"/>
                </a:ext>
              </a:extLst>
            </p:cNvPr>
            <p:cNvCxnSpPr>
              <a:cxnSpLocks/>
              <a:stCxn id="108" idx="6"/>
              <a:endCxn id="102" idx="2"/>
            </p:cNvCxnSpPr>
            <p:nvPr/>
          </p:nvCxnSpPr>
          <p:spPr>
            <a:xfrm flipV="1">
              <a:off x="8247079" y="1959702"/>
              <a:ext cx="520365" cy="23024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D7C37823-AA64-30DD-C4B8-201104701C50}"/>
                </a:ext>
              </a:extLst>
            </p:cNvPr>
            <p:cNvCxnSpPr>
              <a:cxnSpLocks/>
              <a:stCxn id="108" idx="6"/>
              <a:endCxn id="74" idx="2"/>
            </p:cNvCxnSpPr>
            <p:nvPr/>
          </p:nvCxnSpPr>
          <p:spPr>
            <a:xfrm flipV="1">
              <a:off x="8247079" y="2311464"/>
              <a:ext cx="496164" cy="19506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7F669477-68AF-F319-0D98-0303AD384F27}"/>
                </a:ext>
              </a:extLst>
            </p:cNvPr>
            <p:cNvCxnSpPr>
              <a:cxnSpLocks/>
              <a:stCxn id="108" idx="6"/>
              <a:endCxn id="76" idx="2"/>
            </p:cNvCxnSpPr>
            <p:nvPr/>
          </p:nvCxnSpPr>
          <p:spPr>
            <a:xfrm flipV="1">
              <a:off x="8247079" y="2674801"/>
              <a:ext cx="496164" cy="158735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2C11ECB4-C64E-3A17-C202-8C43781EFB16}"/>
                </a:ext>
              </a:extLst>
            </p:cNvPr>
            <p:cNvCxnSpPr>
              <a:cxnSpLocks/>
              <a:stCxn id="108" idx="6"/>
              <a:endCxn id="78" idx="2"/>
            </p:cNvCxnSpPr>
            <p:nvPr/>
          </p:nvCxnSpPr>
          <p:spPr>
            <a:xfrm flipV="1">
              <a:off x="8247079" y="3019851"/>
              <a:ext cx="496164" cy="12423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46EF9C44-706F-B720-CCDB-80D5F4FF3F33}"/>
                </a:ext>
              </a:extLst>
            </p:cNvPr>
            <p:cNvCxnSpPr>
              <a:cxnSpLocks/>
              <a:stCxn id="108" idx="6"/>
              <a:endCxn id="79" idx="2"/>
            </p:cNvCxnSpPr>
            <p:nvPr/>
          </p:nvCxnSpPr>
          <p:spPr>
            <a:xfrm flipV="1">
              <a:off x="8247079" y="3371613"/>
              <a:ext cx="496164" cy="89053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3826C426-E7A6-FDAA-0785-B2D05B585B48}"/>
                </a:ext>
              </a:extLst>
            </p:cNvPr>
            <p:cNvCxnSpPr>
              <a:cxnSpLocks/>
              <a:stCxn id="108" idx="6"/>
              <a:endCxn id="80" idx="2"/>
            </p:cNvCxnSpPr>
            <p:nvPr/>
          </p:nvCxnSpPr>
          <p:spPr>
            <a:xfrm flipV="1">
              <a:off x="8247079" y="3717788"/>
              <a:ext cx="496164" cy="54436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F152E033-FA14-F958-F8BB-47F3BDBC1D91}"/>
                </a:ext>
              </a:extLst>
            </p:cNvPr>
            <p:cNvCxnSpPr>
              <a:cxnSpLocks/>
              <a:stCxn id="108" idx="6"/>
              <a:endCxn id="82" idx="2"/>
            </p:cNvCxnSpPr>
            <p:nvPr/>
          </p:nvCxnSpPr>
          <p:spPr>
            <a:xfrm flipV="1">
              <a:off x="8247079" y="4046400"/>
              <a:ext cx="496164" cy="2157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0941882-19AA-23CD-4553-C6675971E7D6}"/>
                </a:ext>
              </a:extLst>
            </p:cNvPr>
            <p:cNvCxnSpPr>
              <a:cxnSpLocks/>
              <a:stCxn id="108" idx="6"/>
              <a:endCxn id="107" idx="2"/>
            </p:cNvCxnSpPr>
            <p:nvPr/>
          </p:nvCxnSpPr>
          <p:spPr>
            <a:xfrm>
              <a:off x="8247079" y="4262151"/>
              <a:ext cx="520365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F53FFCF2-66BF-BEFD-5DE1-C80D45D936FB}"/>
                </a:ext>
              </a:extLst>
            </p:cNvPr>
            <p:cNvCxnSpPr>
              <a:cxnSpLocks/>
              <a:stCxn id="100" idx="6"/>
              <a:endCxn id="104" idx="2"/>
            </p:cNvCxnSpPr>
            <p:nvPr/>
          </p:nvCxnSpPr>
          <p:spPr>
            <a:xfrm>
              <a:off x="9028508" y="1607940"/>
              <a:ext cx="553824" cy="22131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1CEA7191-FA1C-6603-E3EE-C00CC93230EB}"/>
                </a:ext>
              </a:extLst>
            </p:cNvPr>
            <p:cNvCxnSpPr>
              <a:cxnSpLocks/>
              <a:stCxn id="100" idx="6"/>
              <a:endCxn id="84" idx="2"/>
            </p:cNvCxnSpPr>
            <p:nvPr/>
          </p:nvCxnSpPr>
          <p:spPr>
            <a:xfrm>
              <a:off x="9028508" y="1607940"/>
              <a:ext cx="555280" cy="56636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952ED51-BFEE-E86A-6146-282AA661DC59}"/>
                </a:ext>
              </a:extLst>
            </p:cNvPr>
            <p:cNvCxnSpPr>
              <a:cxnSpLocks/>
              <a:stCxn id="100" idx="6"/>
              <a:endCxn id="85" idx="2"/>
            </p:cNvCxnSpPr>
            <p:nvPr/>
          </p:nvCxnSpPr>
          <p:spPr>
            <a:xfrm>
              <a:off x="9028508" y="1607940"/>
              <a:ext cx="555280" cy="92970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0AC4C150-9D41-791D-5C3D-A972CAD04018}"/>
                </a:ext>
              </a:extLst>
            </p:cNvPr>
            <p:cNvCxnSpPr>
              <a:cxnSpLocks/>
              <a:stCxn id="100" idx="6"/>
              <a:endCxn id="87" idx="2"/>
            </p:cNvCxnSpPr>
            <p:nvPr/>
          </p:nvCxnSpPr>
          <p:spPr>
            <a:xfrm>
              <a:off x="9028508" y="1607940"/>
              <a:ext cx="555280" cy="12747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54FBC3F-2FEC-331D-A93E-C661A76C80F4}"/>
                </a:ext>
              </a:extLst>
            </p:cNvPr>
            <p:cNvCxnSpPr>
              <a:cxnSpLocks/>
              <a:stCxn id="100" idx="6"/>
              <a:endCxn id="89" idx="2"/>
            </p:cNvCxnSpPr>
            <p:nvPr/>
          </p:nvCxnSpPr>
          <p:spPr>
            <a:xfrm>
              <a:off x="9028508" y="1607940"/>
              <a:ext cx="555280" cy="162651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D3A7129-4836-E937-FE73-84454A967653}"/>
                </a:ext>
              </a:extLst>
            </p:cNvPr>
            <p:cNvCxnSpPr>
              <a:cxnSpLocks/>
              <a:stCxn id="100" idx="6"/>
              <a:endCxn id="90" idx="2"/>
            </p:cNvCxnSpPr>
            <p:nvPr/>
          </p:nvCxnSpPr>
          <p:spPr>
            <a:xfrm>
              <a:off x="9028508" y="1607940"/>
              <a:ext cx="555280" cy="197268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A57943F-6327-8106-E25A-E8B94F078688}"/>
                </a:ext>
              </a:extLst>
            </p:cNvPr>
            <p:cNvCxnSpPr>
              <a:cxnSpLocks/>
              <a:stCxn id="100" idx="6"/>
              <a:endCxn id="92" idx="2"/>
            </p:cNvCxnSpPr>
            <p:nvPr/>
          </p:nvCxnSpPr>
          <p:spPr>
            <a:xfrm>
              <a:off x="9028508" y="1607940"/>
              <a:ext cx="555280" cy="23013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3F04248B-98F9-123C-0F1B-C5FB1B2D4761}"/>
                </a:ext>
              </a:extLst>
            </p:cNvPr>
            <p:cNvCxnSpPr>
              <a:cxnSpLocks/>
              <a:stCxn id="100" idx="6"/>
              <a:endCxn id="106" idx="2"/>
            </p:cNvCxnSpPr>
            <p:nvPr/>
          </p:nvCxnSpPr>
          <p:spPr>
            <a:xfrm>
              <a:off x="9028508" y="1607940"/>
              <a:ext cx="553824" cy="265421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9A9EEBD-BBC4-6AFB-1825-651FAE38EBB9}"/>
                </a:ext>
              </a:extLst>
            </p:cNvPr>
            <p:cNvCxnSpPr>
              <a:cxnSpLocks/>
              <a:stCxn id="102" idx="6"/>
              <a:endCxn id="104" idx="2"/>
            </p:cNvCxnSpPr>
            <p:nvPr/>
          </p:nvCxnSpPr>
          <p:spPr>
            <a:xfrm flipV="1">
              <a:off x="9040083" y="1829254"/>
              <a:ext cx="542249" cy="13044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B8E93910-5ABF-FB61-C131-FA95C343B72A}"/>
                </a:ext>
              </a:extLst>
            </p:cNvPr>
            <p:cNvCxnSpPr>
              <a:cxnSpLocks/>
              <a:stCxn id="102" idx="6"/>
              <a:endCxn id="84" idx="2"/>
            </p:cNvCxnSpPr>
            <p:nvPr/>
          </p:nvCxnSpPr>
          <p:spPr>
            <a:xfrm>
              <a:off x="9040083" y="1959702"/>
              <a:ext cx="543705" cy="21460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9B5159CF-94F6-00C8-0635-B0CA1D988F78}"/>
                </a:ext>
              </a:extLst>
            </p:cNvPr>
            <p:cNvCxnSpPr>
              <a:cxnSpLocks/>
              <a:stCxn id="102" idx="6"/>
              <a:endCxn id="85" idx="2"/>
            </p:cNvCxnSpPr>
            <p:nvPr/>
          </p:nvCxnSpPr>
          <p:spPr>
            <a:xfrm>
              <a:off x="9040083" y="1959702"/>
              <a:ext cx="543705" cy="57793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57A3C7A1-BA73-9470-FF71-FABF1B6D6593}"/>
                </a:ext>
              </a:extLst>
            </p:cNvPr>
            <p:cNvCxnSpPr>
              <a:cxnSpLocks/>
              <a:stCxn id="102" idx="6"/>
              <a:endCxn id="87" idx="2"/>
            </p:cNvCxnSpPr>
            <p:nvPr/>
          </p:nvCxnSpPr>
          <p:spPr>
            <a:xfrm>
              <a:off x="9040083" y="1959702"/>
              <a:ext cx="543705" cy="92298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DC88546-0E24-4C37-B01E-4CC1CB171E40}"/>
                </a:ext>
              </a:extLst>
            </p:cNvPr>
            <p:cNvCxnSpPr>
              <a:cxnSpLocks/>
              <a:stCxn id="102" idx="6"/>
              <a:endCxn id="89" idx="2"/>
            </p:cNvCxnSpPr>
            <p:nvPr/>
          </p:nvCxnSpPr>
          <p:spPr>
            <a:xfrm>
              <a:off x="9040083" y="1959702"/>
              <a:ext cx="543705" cy="12747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671E4D6-5147-C210-90D8-2B39ACE405DE}"/>
                </a:ext>
              </a:extLst>
            </p:cNvPr>
            <p:cNvCxnSpPr>
              <a:cxnSpLocks/>
              <a:stCxn id="102" idx="6"/>
              <a:endCxn id="90" idx="2"/>
            </p:cNvCxnSpPr>
            <p:nvPr/>
          </p:nvCxnSpPr>
          <p:spPr>
            <a:xfrm>
              <a:off x="9040083" y="1959702"/>
              <a:ext cx="543705" cy="162092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EE8BCA69-F789-98A3-E065-A3AA37222199}"/>
                </a:ext>
              </a:extLst>
            </p:cNvPr>
            <p:cNvCxnSpPr>
              <a:cxnSpLocks/>
              <a:stCxn id="102" idx="6"/>
              <a:endCxn id="92" idx="2"/>
            </p:cNvCxnSpPr>
            <p:nvPr/>
          </p:nvCxnSpPr>
          <p:spPr>
            <a:xfrm>
              <a:off x="9040083" y="1959702"/>
              <a:ext cx="543705" cy="194953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0BC166D8-CB29-6A04-ABDC-6408354D43DD}"/>
                </a:ext>
              </a:extLst>
            </p:cNvPr>
            <p:cNvCxnSpPr>
              <a:cxnSpLocks/>
              <a:stCxn id="102" idx="6"/>
              <a:endCxn id="106" idx="2"/>
            </p:cNvCxnSpPr>
            <p:nvPr/>
          </p:nvCxnSpPr>
          <p:spPr>
            <a:xfrm>
              <a:off x="9040083" y="1959702"/>
              <a:ext cx="542249" cy="23024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2C3C4825-89F5-ABDD-319C-DB6DA890F26B}"/>
                </a:ext>
              </a:extLst>
            </p:cNvPr>
            <p:cNvCxnSpPr>
              <a:cxnSpLocks/>
              <a:stCxn id="74" idx="6"/>
              <a:endCxn id="104" idx="2"/>
            </p:cNvCxnSpPr>
            <p:nvPr/>
          </p:nvCxnSpPr>
          <p:spPr>
            <a:xfrm flipV="1">
              <a:off x="9015882" y="1829254"/>
              <a:ext cx="566450" cy="48221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29936FA6-6EF3-CA48-8FFC-A21692AA6AFD}"/>
                </a:ext>
              </a:extLst>
            </p:cNvPr>
            <p:cNvCxnSpPr>
              <a:cxnSpLocks/>
              <a:stCxn id="74" idx="6"/>
              <a:endCxn id="84" idx="2"/>
            </p:cNvCxnSpPr>
            <p:nvPr/>
          </p:nvCxnSpPr>
          <p:spPr>
            <a:xfrm flipV="1">
              <a:off x="9015882" y="2174304"/>
              <a:ext cx="567906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78B0DC65-D499-2F8B-60C3-E35586D2A760}"/>
                </a:ext>
              </a:extLst>
            </p:cNvPr>
            <p:cNvCxnSpPr>
              <a:cxnSpLocks/>
              <a:stCxn id="74" idx="6"/>
              <a:endCxn id="85" idx="2"/>
            </p:cNvCxnSpPr>
            <p:nvPr/>
          </p:nvCxnSpPr>
          <p:spPr>
            <a:xfrm>
              <a:off x="9015882" y="2311464"/>
              <a:ext cx="567906" cy="22617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7DA01208-EF2E-11FB-8F5A-2A55912CFF58}"/>
                </a:ext>
              </a:extLst>
            </p:cNvPr>
            <p:cNvCxnSpPr>
              <a:cxnSpLocks/>
              <a:stCxn id="74" idx="6"/>
              <a:endCxn id="87" idx="2"/>
            </p:cNvCxnSpPr>
            <p:nvPr/>
          </p:nvCxnSpPr>
          <p:spPr>
            <a:xfrm>
              <a:off x="9015882" y="2311464"/>
              <a:ext cx="567906" cy="57122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81F0C782-491D-2F1A-92D2-FBF5CA8E8E37}"/>
                </a:ext>
              </a:extLst>
            </p:cNvPr>
            <p:cNvCxnSpPr>
              <a:cxnSpLocks/>
              <a:stCxn id="74" idx="6"/>
              <a:endCxn id="89" idx="2"/>
            </p:cNvCxnSpPr>
            <p:nvPr/>
          </p:nvCxnSpPr>
          <p:spPr>
            <a:xfrm>
              <a:off x="9015882" y="2311464"/>
              <a:ext cx="567906" cy="92298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EFFE723-9B42-B319-04A9-D4CD9211D899}"/>
                </a:ext>
              </a:extLst>
            </p:cNvPr>
            <p:cNvCxnSpPr>
              <a:cxnSpLocks/>
              <a:stCxn id="74" idx="6"/>
              <a:endCxn id="90" idx="2"/>
            </p:cNvCxnSpPr>
            <p:nvPr/>
          </p:nvCxnSpPr>
          <p:spPr>
            <a:xfrm>
              <a:off x="9015882" y="2311464"/>
              <a:ext cx="567906" cy="126916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45D30AE-4811-D931-6CEB-A5DD4C845506}"/>
                </a:ext>
              </a:extLst>
            </p:cNvPr>
            <p:cNvCxnSpPr>
              <a:cxnSpLocks/>
              <a:stCxn id="74" idx="6"/>
              <a:endCxn id="92" idx="2"/>
            </p:cNvCxnSpPr>
            <p:nvPr/>
          </p:nvCxnSpPr>
          <p:spPr>
            <a:xfrm>
              <a:off x="9015882" y="2311464"/>
              <a:ext cx="567906" cy="159777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DCA4FAF-6682-FFD2-0213-3928361F5142}"/>
                </a:ext>
              </a:extLst>
            </p:cNvPr>
            <p:cNvCxnSpPr>
              <a:cxnSpLocks/>
              <a:stCxn id="74" idx="6"/>
              <a:endCxn id="106" idx="2"/>
            </p:cNvCxnSpPr>
            <p:nvPr/>
          </p:nvCxnSpPr>
          <p:spPr>
            <a:xfrm>
              <a:off x="9015882" y="2311464"/>
              <a:ext cx="566450" cy="195068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1F5DE546-DB12-E9BD-152F-10C4AAAB2249}"/>
                </a:ext>
              </a:extLst>
            </p:cNvPr>
            <p:cNvCxnSpPr>
              <a:cxnSpLocks/>
              <a:stCxn id="76" idx="6"/>
              <a:endCxn id="104" idx="2"/>
            </p:cNvCxnSpPr>
            <p:nvPr/>
          </p:nvCxnSpPr>
          <p:spPr>
            <a:xfrm flipV="1">
              <a:off x="9015882" y="1829254"/>
              <a:ext cx="566450" cy="84554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DA6407C3-9BC9-BD3D-B458-F3A7377EC186}"/>
                </a:ext>
              </a:extLst>
            </p:cNvPr>
            <p:cNvCxnSpPr>
              <a:cxnSpLocks/>
              <a:stCxn id="76" idx="6"/>
              <a:endCxn id="84" idx="2"/>
            </p:cNvCxnSpPr>
            <p:nvPr/>
          </p:nvCxnSpPr>
          <p:spPr>
            <a:xfrm flipV="1">
              <a:off x="9015882" y="2174304"/>
              <a:ext cx="567906" cy="50049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9688C8A-410F-510F-8D0A-E17D1872A702}"/>
                </a:ext>
              </a:extLst>
            </p:cNvPr>
            <p:cNvCxnSpPr>
              <a:cxnSpLocks/>
              <a:stCxn id="76" idx="6"/>
              <a:endCxn id="85" idx="2"/>
            </p:cNvCxnSpPr>
            <p:nvPr/>
          </p:nvCxnSpPr>
          <p:spPr>
            <a:xfrm flipV="1">
              <a:off x="9015882" y="2537641"/>
              <a:ext cx="567906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E011B07-C6B3-9135-95C6-6D6955F718E8}"/>
                </a:ext>
              </a:extLst>
            </p:cNvPr>
            <p:cNvCxnSpPr>
              <a:cxnSpLocks/>
              <a:stCxn id="76" idx="6"/>
              <a:endCxn id="87" idx="2"/>
            </p:cNvCxnSpPr>
            <p:nvPr/>
          </p:nvCxnSpPr>
          <p:spPr>
            <a:xfrm>
              <a:off x="9015882" y="2674801"/>
              <a:ext cx="567906" cy="20789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2E717090-9C63-D915-6178-8D038FF0CB36}"/>
                </a:ext>
              </a:extLst>
            </p:cNvPr>
            <p:cNvCxnSpPr>
              <a:cxnSpLocks/>
              <a:stCxn id="76" idx="6"/>
              <a:endCxn id="89" idx="2"/>
            </p:cNvCxnSpPr>
            <p:nvPr/>
          </p:nvCxnSpPr>
          <p:spPr>
            <a:xfrm>
              <a:off x="9015882" y="2674801"/>
              <a:ext cx="567906" cy="55965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F209EE49-4A43-2A8C-1177-6F64F8E72D87}"/>
                </a:ext>
              </a:extLst>
            </p:cNvPr>
            <p:cNvCxnSpPr>
              <a:cxnSpLocks/>
              <a:stCxn id="76" idx="6"/>
              <a:endCxn id="90" idx="2"/>
            </p:cNvCxnSpPr>
            <p:nvPr/>
          </p:nvCxnSpPr>
          <p:spPr>
            <a:xfrm>
              <a:off x="9015882" y="2674801"/>
              <a:ext cx="567906" cy="90582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47875DE-0352-9BAF-AFDC-72CB0BE30829}"/>
                </a:ext>
              </a:extLst>
            </p:cNvPr>
            <p:cNvCxnSpPr>
              <a:cxnSpLocks/>
              <a:stCxn id="76" idx="6"/>
              <a:endCxn id="92" idx="2"/>
            </p:cNvCxnSpPr>
            <p:nvPr/>
          </p:nvCxnSpPr>
          <p:spPr>
            <a:xfrm>
              <a:off x="9015882" y="2674801"/>
              <a:ext cx="567906" cy="123443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379BFCC9-447C-813F-B04C-D6BBA2A40492}"/>
                </a:ext>
              </a:extLst>
            </p:cNvPr>
            <p:cNvCxnSpPr>
              <a:cxnSpLocks/>
              <a:stCxn id="76" idx="6"/>
              <a:endCxn id="106" idx="2"/>
            </p:cNvCxnSpPr>
            <p:nvPr/>
          </p:nvCxnSpPr>
          <p:spPr>
            <a:xfrm>
              <a:off x="9015882" y="2674801"/>
              <a:ext cx="566450" cy="158735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9BD5253-9DF8-C1EF-4897-7EF8C725994F}"/>
                </a:ext>
              </a:extLst>
            </p:cNvPr>
            <p:cNvCxnSpPr>
              <a:cxnSpLocks/>
              <a:stCxn id="78" idx="6"/>
              <a:endCxn id="104" idx="2"/>
            </p:cNvCxnSpPr>
            <p:nvPr/>
          </p:nvCxnSpPr>
          <p:spPr>
            <a:xfrm flipV="1">
              <a:off x="9015882" y="1829254"/>
              <a:ext cx="566450" cy="119059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4C65C9D-AB0F-5E9B-C36C-BC2031176147}"/>
                </a:ext>
              </a:extLst>
            </p:cNvPr>
            <p:cNvCxnSpPr>
              <a:cxnSpLocks/>
              <a:stCxn id="78" idx="6"/>
              <a:endCxn id="84" idx="2"/>
            </p:cNvCxnSpPr>
            <p:nvPr/>
          </p:nvCxnSpPr>
          <p:spPr>
            <a:xfrm flipV="1">
              <a:off x="9015882" y="2174304"/>
              <a:ext cx="567906" cy="84554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4A4377B3-A7ED-0191-F537-B7AEB69E21DD}"/>
                </a:ext>
              </a:extLst>
            </p:cNvPr>
            <p:cNvCxnSpPr>
              <a:cxnSpLocks/>
              <a:stCxn id="78" idx="6"/>
              <a:endCxn id="85" idx="2"/>
            </p:cNvCxnSpPr>
            <p:nvPr/>
          </p:nvCxnSpPr>
          <p:spPr>
            <a:xfrm flipV="1">
              <a:off x="9015882" y="2537641"/>
              <a:ext cx="567906" cy="48221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5399079-D58E-A5F4-DF34-65EB6C58637C}"/>
                </a:ext>
              </a:extLst>
            </p:cNvPr>
            <p:cNvCxnSpPr>
              <a:cxnSpLocks/>
              <a:stCxn id="78" idx="6"/>
              <a:endCxn id="87" idx="2"/>
            </p:cNvCxnSpPr>
            <p:nvPr/>
          </p:nvCxnSpPr>
          <p:spPr>
            <a:xfrm flipV="1">
              <a:off x="9015882" y="2882691"/>
              <a:ext cx="567906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99D37C43-C588-5386-9AB8-5B8493BA590B}"/>
                </a:ext>
              </a:extLst>
            </p:cNvPr>
            <p:cNvCxnSpPr>
              <a:cxnSpLocks/>
              <a:stCxn id="78" idx="6"/>
              <a:endCxn id="89" idx="2"/>
            </p:cNvCxnSpPr>
            <p:nvPr/>
          </p:nvCxnSpPr>
          <p:spPr>
            <a:xfrm>
              <a:off x="9015882" y="3019851"/>
              <a:ext cx="567906" cy="21460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EADC03F-FD12-844E-CA0F-180364FF2B2B}"/>
                </a:ext>
              </a:extLst>
            </p:cNvPr>
            <p:cNvCxnSpPr>
              <a:cxnSpLocks/>
              <a:stCxn id="78" idx="6"/>
              <a:endCxn id="90" idx="2"/>
            </p:cNvCxnSpPr>
            <p:nvPr/>
          </p:nvCxnSpPr>
          <p:spPr>
            <a:xfrm>
              <a:off x="9015882" y="3019851"/>
              <a:ext cx="567906" cy="56077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E5710E1-EE59-B31A-33E2-7E5526114DB0}"/>
                </a:ext>
              </a:extLst>
            </p:cNvPr>
            <p:cNvCxnSpPr>
              <a:cxnSpLocks/>
              <a:stCxn id="78" idx="6"/>
              <a:endCxn id="92" idx="2"/>
            </p:cNvCxnSpPr>
            <p:nvPr/>
          </p:nvCxnSpPr>
          <p:spPr>
            <a:xfrm>
              <a:off x="9015882" y="3019851"/>
              <a:ext cx="567906" cy="88938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DDE4C6BD-AC46-E3C9-990C-249F6A3647F5}"/>
                </a:ext>
              </a:extLst>
            </p:cNvPr>
            <p:cNvCxnSpPr>
              <a:cxnSpLocks/>
              <a:stCxn id="78" idx="6"/>
              <a:endCxn id="106" idx="2"/>
            </p:cNvCxnSpPr>
            <p:nvPr/>
          </p:nvCxnSpPr>
          <p:spPr>
            <a:xfrm>
              <a:off x="9015882" y="3019851"/>
              <a:ext cx="566450" cy="124230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C6A03FBD-9C9A-87FD-7513-36ED873A0894}"/>
                </a:ext>
              </a:extLst>
            </p:cNvPr>
            <p:cNvCxnSpPr>
              <a:cxnSpLocks/>
              <a:stCxn id="79" idx="6"/>
              <a:endCxn id="104" idx="2"/>
            </p:cNvCxnSpPr>
            <p:nvPr/>
          </p:nvCxnSpPr>
          <p:spPr>
            <a:xfrm flipV="1">
              <a:off x="9015882" y="1829254"/>
              <a:ext cx="566450" cy="154235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7F76D18-D461-7ACF-59CD-6192E591BB1C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 flipV="1">
              <a:off x="9015882" y="2174304"/>
              <a:ext cx="567906" cy="119730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D08FA57E-F4B4-A992-B645-583EAD25D40C}"/>
                </a:ext>
              </a:extLst>
            </p:cNvPr>
            <p:cNvCxnSpPr>
              <a:cxnSpLocks/>
              <a:stCxn id="79" idx="6"/>
              <a:endCxn id="85" idx="2"/>
            </p:cNvCxnSpPr>
            <p:nvPr/>
          </p:nvCxnSpPr>
          <p:spPr>
            <a:xfrm flipV="1">
              <a:off x="9015882" y="2537641"/>
              <a:ext cx="567906" cy="83397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13E372F7-3691-3786-84ED-0B9D9242BFB4}"/>
                </a:ext>
              </a:extLst>
            </p:cNvPr>
            <p:cNvCxnSpPr>
              <a:cxnSpLocks/>
              <a:stCxn id="79" idx="6"/>
              <a:endCxn id="87" idx="2"/>
            </p:cNvCxnSpPr>
            <p:nvPr/>
          </p:nvCxnSpPr>
          <p:spPr>
            <a:xfrm flipV="1">
              <a:off x="9015882" y="2882691"/>
              <a:ext cx="567906" cy="48892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887ED6C-0ABE-1FE6-6139-D923E49BBE03}"/>
                </a:ext>
              </a:extLst>
            </p:cNvPr>
            <p:cNvCxnSpPr>
              <a:cxnSpLocks/>
              <a:stCxn id="79" idx="6"/>
              <a:endCxn id="89" idx="2"/>
            </p:cNvCxnSpPr>
            <p:nvPr/>
          </p:nvCxnSpPr>
          <p:spPr>
            <a:xfrm flipV="1">
              <a:off x="9015882" y="3234453"/>
              <a:ext cx="567906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E615283E-AF1E-8DCB-E8A3-479D7D04FDD5}"/>
                </a:ext>
              </a:extLst>
            </p:cNvPr>
            <p:cNvCxnSpPr>
              <a:cxnSpLocks/>
              <a:stCxn id="79" idx="6"/>
              <a:endCxn id="90" idx="2"/>
            </p:cNvCxnSpPr>
            <p:nvPr/>
          </p:nvCxnSpPr>
          <p:spPr>
            <a:xfrm>
              <a:off x="9015882" y="3371613"/>
              <a:ext cx="567906" cy="20901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9DF912E1-96E6-3C3F-E8FA-C4DBFD011A20}"/>
                </a:ext>
              </a:extLst>
            </p:cNvPr>
            <p:cNvCxnSpPr>
              <a:cxnSpLocks/>
              <a:stCxn id="79" idx="6"/>
              <a:endCxn id="92" idx="2"/>
            </p:cNvCxnSpPr>
            <p:nvPr/>
          </p:nvCxnSpPr>
          <p:spPr>
            <a:xfrm>
              <a:off x="9015882" y="3371613"/>
              <a:ext cx="567906" cy="53762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3606B59-25D9-CBF0-CCE7-A1051B3A9B16}"/>
                </a:ext>
              </a:extLst>
            </p:cNvPr>
            <p:cNvCxnSpPr>
              <a:cxnSpLocks/>
              <a:stCxn id="79" idx="6"/>
              <a:endCxn id="106" idx="2"/>
            </p:cNvCxnSpPr>
            <p:nvPr/>
          </p:nvCxnSpPr>
          <p:spPr>
            <a:xfrm>
              <a:off x="9015882" y="3371613"/>
              <a:ext cx="566450" cy="89053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0DF29A2-B54C-2BFE-7C43-D195C2F5B47F}"/>
                </a:ext>
              </a:extLst>
            </p:cNvPr>
            <p:cNvCxnSpPr>
              <a:cxnSpLocks/>
              <a:stCxn id="80" idx="6"/>
              <a:endCxn id="104" idx="2"/>
            </p:cNvCxnSpPr>
            <p:nvPr/>
          </p:nvCxnSpPr>
          <p:spPr>
            <a:xfrm flipV="1">
              <a:off x="9015882" y="1829254"/>
              <a:ext cx="566450" cy="188853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C8D2CAA1-CF9F-F0AE-FBFB-EDED4CEC6DC2}"/>
                </a:ext>
              </a:extLst>
            </p:cNvPr>
            <p:cNvCxnSpPr>
              <a:cxnSpLocks/>
              <a:stCxn id="80" idx="6"/>
              <a:endCxn id="84" idx="2"/>
            </p:cNvCxnSpPr>
            <p:nvPr/>
          </p:nvCxnSpPr>
          <p:spPr>
            <a:xfrm flipV="1">
              <a:off x="9015882" y="2174304"/>
              <a:ext cx="567906" cy="154348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03A0BE4C-B04D-DF16-E548-1CB0F1EAC3E6}"/>
                </a:ext>
              </a:extLst>
            </p:cNvPr>
            <p:cNvCxnSpPr>
              <a:cxnSpLocks/>
              <a:stCxn id="80" idx="6"/>
              <a:endCxn id="85" idx="2"/>
            </p:cNvCxnSpPr>
            <p:nvPr/>
          </p:nvCxnSpPr>
          <p:spPr>
            <a:xfrm flipV="1">
              <a:off x="9015882" y="2537641"/>
              <a:ext cx="567906" cy="118014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907A2B-199C-3D6B-0BC1-DBF2F21D5B18}"/>
                </a:ext>
              </a:extLst>
            </p:cNvPr>
            <p:cNvCxnSpPr>
              <a:cxnSpLocks/>
              <a:stCxn id="80" idx="6"/>
              <a:endCxn id="87" idx="2"/>
            </p:cNvCxnSpPr>
            <p:nvPr/>
          </p:nvCxnSpPr>
          <p:spPr>
            <a:xfrm flipV="1">
              <a:off x="9015882" y="2882691"/>
              <a:ext cx="567906" cy="83509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5EDCCB5E-6C8B-B86D-816C-0D9808BE78E6}"/>
                </a:ext>
              </a:extLst>
            </p:cNvPr>
            <p:cNvCxnSpPr>
              <a:cxnSpLocks/>
              <a:stCxn id="80" idx="6"/>
              <a:endCxn id="89" idx="2"/>
            </p:cNvCxnSpPr>
            <p:nvPr/>
          </p:nvCxnSpPr>
          <p:spPr>
            <a:xfrm flipV="1">
              <a:off x="9015882" y="3234453"/>
              <a:ext cx="567906" cy="48333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E70777D5-1BA8-039E-5797-D9865B7B61CA}"/>
                </a:ext>
              </a:extLst>
            </p:cNvPr>
            <p:cNvCxnSpPr>
              <a:cxnSpLocks/>
              <a:stCxn id="80" idx="6"/>
              <a:endCxn id="90" idx="2"/>
            </p:cNvCxnSpPr>
            <p:nvPr/>
          </p:nvCxnSpPr>
          <p:spPr>
            <a:xfrm flipV="1">
              <a:off x="9015882" y="3580628"/>
              <a:ext cx="567906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85371601-E9FF-787A-90D9-F127B2CA4A5B}"/>
                </a:ext>
              </a:extLst>
            </p:cNvPr>
            <p:cNvCxnSpPr>
              <a:cxnSpLocks/>
              <a:stCxn id="80" idx="6"/>
              <a:endCxn id="92" idx="2"/>
            </p:cNvCxnSpPr>
            <p:nvPr/>
          </p:nvCxnSpPr>
          <p:spPr>
            <a:xfrm>
              <a:off x="9015882" y="3717788"/>
              <a:ext cx="567906" cy="19145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46F7761-2506-EB85-9E0E-DCC44A1C931B}"/>
                </a:ext>
              </a:extLst>
            </p:cNvPr>
            <p:cNvCxnSpPr>
              <a:cxnSpLocks/>
              <a:stCxn id="80" idx="6"/>
              <a:endCxn id="106" idx="2"/>
            </p:cNvCxnSpPr>
            <p:nvPr/>
          </p:nvCxnSpPr>
          <p:spPr>
            <a:xfrm>
              <a:off x="9015882" y="3717788"/>
              <a:ext cx="566450" cy="54436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0BB4140-E0CA-4C2C-EC68-079E042E8998}"/>
                </a:ext>
              </a:extLst>
            </p:cNvPr>
            <p:cNvCxnSpPr>
              <a:cxnSpLocks/>
              <a:stCxn id="82" idx="6"/>
              <a:endCxn id="104" idx="2"/>
            </p:cNvCxnSpPr>
            <p:nvPr/>
          </p:nvCxnSpPr>
          <p:spPr>
            <a:xfrm flipV="1">
              <a:off x="9015882" y="1829254"/>
              <a:ext cx="566450" cy="221714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ED264665-CD15-45CF-F4AC-560944BE45D4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 flipV="1">
              <a:off x="9015882" y="2174304"/>
              <a:ext cx="567906" cy="187209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751B4434-4EC8-CDBD-FB3B-DF99370673C9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 flipV="1">
              <a:off x="9015882" y="2537641"/>
              <a:ext cx="567906" cy="150875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7E3373B0-169F-1C1A-4951-42D058938C82}"/>
                </a:ext>
              </a:extLst>
            </p:cNvPr>
            <p:cNvCxnSpPr>
              <a:cxnSpLocks/>
              <a:stCxn id="82" idx="6"/>
              <a:endCxn id="87" idx="2"/>
            </p:cNvCxnSpPr>
            <p:nvPr/>
          </p:nvCxnSpPr>
          <p:spPr>
            <a:xfrm flipV="1">
              <a:off x="9015882" y="2882691"/>
              <a:ext cx="567906" cy="116370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2A3757F3-9FB9-F3FF-B693-C6878E0EAA02}"/>
                </a:ext>
              </a:extLst>
            </p:cNvPr>
            <p:cNvCxnSpPr>
              <a:cxnSpLocks/>
              <a:stCxn id="82" idx="6"/>
              <a:endCxn id="89" idx="2"/>
            </p:cNvCxnSpPr>
            <p:nvPr/>
          </p:nvCxnSpPr>
          <p:spPr>
            <a:xfrm flipV="1">
              <a:off x="9015882" y="3234453"/>
              <a:ext cx="567906" cy="81194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836DDB68-72F1-46E1-31CE-878864D93F49}"/>
                </a:ext>
              </a:extLst>
            </p:cNvPr>
            <p:cNvCxnSpPr>
              <a:cxnSpLocks/>
              <a:stCxn id="82" idx="6"/>
              <a:endCxn id="90" idx="2"/>
            </p:cNvCxnSpPr>
            <p:nvPr/>
          </p:nvCxnSpPr>
          <p:spPr>
            <a:xfrm flipV="1">
              <a:off x="9015882" y="3580628"/>
              <a:ext cx="567906" cy="46577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CF6FE1D-F81B-2D24-AB68-6F0C9643934F}"/>
                </a:ext>
              </a:extLst>
            </p:cNvPr>
            <p:cNvCxnSpPr>
              <a:cxnSpLocks/>
              <a:stCxn id="82" idx="6"/>
              <a:endCxn id="92" idx="2"/>
            </p:cNvCxnSpPr>
            <p:nvPr/>
          </p:nvCxnSpPr>
          <p:spPr>
            <a:xfrm flipV="1">
              <a:off x="9015882" y="3909240"/>
              <a:ext cx="567906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FFA36A29-49D6-6B29-5F45-155062A5253F}"/>
                </a:ext>
              </a:extLst>
            </p:cNvPr>
            <p:cNvCxnSpPr>
              <a:cxnSpLocks/>
              <a:stCxn id="82" idx="6"/>
              <a:endCxn id="106" idx="2"/>
            </p:cNvCxnSpPr>
            <p:nvPr/>
          </p:nvCxnSpPr>
          <p:spPr>
            <a:xfrm>
              <a:off x="9015882" y="4046400"/>
              <a:ext cx="566450" cy="21575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40A91665-F2A4-91EC-76F1-27456B92754D}"/>
                </a:ext>
              </a:extLst>
            </p:cNvPr>
            <p:cNvCxnSpPr>
              <a:cxnSpLocks/>
              <a:stCxn id="107" idx="6"/>
              <a:endCxn id="106" idx="2"/>
            </p:cNvCxnSpPr>
            <p:nvPr/>
          </p:nvCxnSpPr>
          <p:spPr>
            <a:xfrm flipV="1">
              <a:off x="9040083" y="4262151"/>
              <a:ext cx="542249" cy="13716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07BE30E3-2D35-195E-BC4F-BB93F75C661C}"/>
                </a:ext>
              </a:extLst>
            </p:cNvPr>
            <p:cNvCxnSpPr>
              <a:cxnSpLocks/>
              <a:stCxn id="107" idx="6"/>
              <a:endCxn id="92" idx="2"/>
            </p:cNvCxnSpPr>
            <p:nvPr/>
          </p:nvCxnSpPr>
          <p:spPr>
            <a:xfrm flipV="1">
              <a:off x="9040083" y="3909240"/>
              <a:ext cx="543705" cy="49007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0A99CC6-ED6C-40FD-B6F0-62529B1AD8B3}"/>
                </a:ext>
              </a:extLst>
            </p:cNvPr>
            <p:cNvCxnSpPr>
              <a:cxnSpLocks/>
              <a:stCxn id="107" idx="6"/>
              <a:endCxn id="90" idx="2"/>
            </p:cNvCxnSpPr>
            <p:nvPr/>
          </p:nvCxnSpPr>
          <p:spPr>
            <a:xfrm flipV="1">
              <a:off x="9040083" y="3580628"/>
              <a:ext cx="543705" cy="81868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186B1FE6-CF19-B861-5661-A6DA35F3EEFA}"/>
                </a:ext>
              </a:extLst>
            </p:cNvPr>
            <p:cNvCxnSpPr>
              <a:cxnSpLocks/>
              <a:stCxn id="107" idx="6"/>
              <a:endCxn id="89" idx="2"/>
            </p:cNvCxnSpPr>
            <p:nvPr/>
          </p:nvCxnSpPr>
          <p:spPr>
            <a:xfrm flipV="1">
              <a:off x="9040083" y="3234453"/>
              <a:ext cx="543705" cy="116485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DAAFFFF-B242-2C7B-1A4E-259F999591CC}"/>
                </a:ext>
              </a:extLst>
            </p:cNvPr>
            <p:cNvCxnSpPr>
              <a:cxnSpLocks/>
              <a:stCxn id="107" idx="6"/>
              <a:endCxn id="87" idx="2"/>
            </p:cNvCxnSpPr>
            <p:nvPr/>
          </p:nvCxnSpPr>
          <p:spPr>
            <a:xfrm flipV="1">
              <a:off x="9040083" y="2882691"/>
              <a:ext cx="543705" cy="151662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8900167-42EF-B640-E24C-36137282B7A1}"/>
                </a:ext>
              </a:extLst>
            </p:cNvPr>
            <p:cNvCxnSpPr>
              <a:cxnSpLocks/>
              <a:stCxn id="107" idx="6"/>
              <a:endCxn id="85" idx="2"/>
            </p:cNvCxnSpPr>
            <p:nvPr/>
          </p:nvCxnSpPr>
          <p:spPr>
            <a:xfrm flipV="1">
              <a:off x="9040083" y="2537641"/>
              <a:ext cx="543705" cy="186167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C9302794-E08B-1521-6CA4-C2DA88814668}"/>
                </a:ext>
              </a:extLst>
            </p:cNvPr>
            <p:cNvCxnSpPr>
              <a:cxnSpLocks/>
              <a:stCxn id="107" idx="6"/>
              <a:endCxn id="84" idx="2"/>
            </p:cNvCxnSpPr>
            <p:nvPr/>
          </p:nvCxnSpPr>
          <p:spPr>
            <a:xfrm flipV="1">
              <a:off x="9040083" y="2174304"/>
              <a:ext cx="543705" cy="222500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E50A9F2F-24AB-64E4-AA5E-CA61DFC70E71}"/>
                </a:ext>
              </a:extLst>
            </p:cNvPr>
            <p:cNvCxnSpPr>
              <a:cxnSpLocks/>
              <a:stCxn id="107" idx="6"/>
              <a:endCxn id="104" idx="2"/>
            </p:cNvCxnSpPr>
            <p:nvPr/>
          </p:nvCxnSpPr>
          <p:spPr>
            <a:xfrm flipV="1">
              <a:off x="9040083" y="1829254"/>
              <a:ext cx="542249" cy="257005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0DD76923-B785-2001-E986-68C8EAF01245}"/>
                </a:ext>
              </a:extLst>
            </p:cNvPr>
            <p:cNvCxnSpPr>
              <a:cxnSpLocks/>
              <a:stCxn id="93" idx="2"/>
              <a:endCxn id="104" idx="6"/>
            </p:cNvCxnSpPr>
            <p:nvPr/>
          </p:nvCxnSpPr>
          <p:spPr>
            <a:xfrm flipH="1" flipV="1">
              <a:off x="9854971" y="1829254"/>
              <a:ext cx="557787" cy="35373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73E30CD8-1D6B-181D-DB77-C92B95632CC3}"/>
                </a:ext>
              </a:extLst>
            </p:cNvPr>
            <p:cNvCxnSpPr>
              <a:cxnSpLocks/>
              <a:stCxn id="95" idx="2"/>
              <a:endCxn id="104" idx="6"/>
            </p:cNvCxnSpPr>
            <p:nvPr/>
          </p:nvCxnSpPr>
          <p:spPr>
            <a:xfrm flipH="1" flipV="1">
              <a:off x="9854971" y="1829254"/>
              <a:ext cx="569362" cy="69391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905A03B9-AC16-A66B-E4EC-8BB158B559C4}"/>
                </a:ext>
              </a:extLst>
            </p:cNvPr>
            <p:cNvCxnSpPr>
              <a:cxnSpLocks/>
              <a:stCxn id="96" idx="2"/>
              <a:endCxn id="104" idx="6"/>
            </p:cNvCxnSpPr>
            <p:nvPr/>
          </p:nvCxnSpPr>
          <p:spPr>
            <a:xfrm flipH="1" flipV="1">
              <a:off x="9854971" y="1829254"/>
              <a:ext cx="569362" cy="10389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CD9B2667-F2FB-1161-690C-E8C5D54A9AE6}"/>
                </a:ext>
              </a:extLst>
            </p:cNvPr>
            <p:cNvCxnSpPr>
              <a:cxnSpLocks/>
              <a:stCxn id="97" idx="2"/>
              <a:endCxn id="104" idx="6"/>
            </p:cNvCxnSpPr>
            <p:nvPr/>
          </p:nvCxnSpPr>
          <p:spPr>
            <a:xfrm flipH="1" flipV="1">
              <a:off x="9854971" y="1829254"/>
              <a:ext cx="569362" cy="139073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CD95A9CE-DB87-297F-26D0-6E0855D8783A}"/>
                </a:ext>
              </a:extLst>
            </p:cNvPr>
            <p:cNvCxnSpPr>
              <a:cxnSpLocks/>
              <a:stCxn id="98" idx="2"/>
              <a:endCxn id="104" idx="6"/>
            </p:cNvCxnSpPr>
            <p:nvPr/>
          </p:nvCxnSpPr>
          <p:spPr>
            <a:xfrm flipH="1" flipV="1">
              <a:off x="9854971" y="1829254"/>
              <a:ext cx="569362" cy="173690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D96B4BE6-3127-2002-48A4-BEA4F8A2255B}"/>
                </a:ext>
              </a:extLst>
            </p:cNvPr>
            <p:cNvCxnSpPr>
              <a:cxnSpLocks/>
              <a:stCxn id="99" idx="2"/>
              <a:endCxn id="104" idx="6"/>
            </p:cNvCxnSpPr>
            <p:nvPr/>
          </p:nvCxnSpPr>
          <p:spPr>
            <a:xfrm flipH="1" flipV="1">
              <a:off x="9854971" y="1829254"/>
              <a:ext cx="557787" cy="208866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CA6C742C-B787-3AA5-CB3B-C2398D5AE377}"/>
                </a:ext>
              </a:extLst>
            </p:cNvPr>
            <p:cNvCxnSpPr>
              <a:cxnSpLocks/>
              <a:stCxn id="93" idx="2"/>
              <a:endCxn id="84" idx="6"/>
            </p:cNvCxnSpPr>
            <p:nvPr/>
          </p:nvCxnSpPr>
          <p:spPr>
            <a:xfrm flipH="1" flipV="1">
              <a:off x="9856427" y="2174304"/>
              <a:ext cx="556331" cy="868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8CEB4634-C205-0C0D-A931-86AD4F8176F8}"/>
                </a:ext>
              </a:extLst>
            </p:cNvPr>
            <p:cNvCxnSpPr>
              <a:cxnSpLocks/>
              <a:stCxn id="95" idx="2"/>
              <a:endCxn id="84" idx="6"/>
            </p:cNvCxnSpPr>
            <p:nvPr/>
          </p:nvCxnSpPr>
          <p:spPr>
            <a:xfrm flipH="1" flipV="1">
              <a:off x="9856427" y="2174304"/>
              <a:ext cx="567906" cy="3488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9257F08E-0EAA-9A63-A4C4-E3084933571E}"/>
                </a:ext>
              </a:extLst>
            </p:cNvPr>
            <p:cNvCxnSpPr>
              <a:cxnSpLocks/>
              <a:stCxn id="96" idx="2"/>
              <a:endCxn id="84" idx="6"/>
            </p:cNvCxnSpPr>
            <p:nvPr/>
          </p:nvCxnSpPr>
          <p:spPr>
            <a:xfrm flipH="1" flipV="1">
              <a:off x="9856427" y="2174304"/>
              <a:ext cx="567906" cy="69391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E76ACFE-D9B5-D0CF-4DC9-447BB4B3C52A}"/>
                </a:ext>
              </a:extLst>
            </p:cNvPr>
            <p:cNvCxnSpPr>
              <a:cxnSpLocks/>
              <a:stCxn id="97" idx="2"/>
              <a:endCxn id="84" idx="6"/>
            </p:cNvCxnSpPr>
            <p:nvPr/>
          </p:nvCxnSpPr>
          <p:spPr>
            <a:xfrm flipH="1" flipV="1">
              <a:off x="9856427" y="2174304"/>
              <a:ext cx="567906" cy="104568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F789E5EA-6684-EB71-C195-DE9A403BF32F}"/>
                </a:ext>
              </a:extLst>
            </p:cNvPr>
            <p:cNvCxnSpPr>
              <a:cxnSpLocks/>
              <a:stCxn id="98" idx="2"/>
              <a:endCxn id="84" idx="6"/>
            </p:cNvCxnSpPr>
            <p:nvPr/>
          </p:nvCxnSpPr>
          <p:spPr>
            <a:xfrm flipH="1" flipV="1">
              <a:off x="9856427" y="2174304"/>
              <a:ext cx="567906" cy="139185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B9EC04AA-71C0-D8C7-BB88-56B3EFC024D1}"/>
                </a:ext>
              </a:extLst>
            </p:cNvPr>
            <p:cNvCxnSpPr>
              <a:cxnSpLocks/>
              <a:stCxn id="99" idx="2"/>
              <a:endCxn id="84" idx="6"/>
            </p:cNvCxnSpPr>
            <p:nvPr/>
          </p:nvCxnSpPr>
          <p:spPr>
            <a:xfrm flipH="1" flipV="1">
              <a:off x="9856427" y="2174304"/>
              <a:ext cx="556331" cy="174361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9D1A5F69-D577-2E1C-7056-5E0BBE395D26}"/>
                </a:ext>
              </a:extLst>
            </p:cNvPr>
            <p:cNvCxnSpPr>
              <a:cxnSpLocks/>
              <a:stCxn id="93" idx="2"/>
              <a:endCxn id="85" idx="6"/>
            </p:cNvCxnSpPr>
            <p:nvPr/>
          </p:nvCxnSpPr>
          <p:spPr>
            <a:xfrm flipH="1">
              <a:off x="9856427" y="2182986"/>
              <a:ext cx="556331" cy="35465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FC8EFF41-8D37-39DD-7227-E73206A8B4D3}"/>
                </a:ext>
              </a:extLst>
            </p:cNvPr>
            <p:cNvCxnSpPr>
              <a:cxnSpLocks/>
              <a:stCxn id="95" idx="2"/>
              <a:endCxn id="85" idx="6"/>
            </p:cNvCxnSpPr>
            <p:nvPr/>
          </p:nvCxnSpPr>
          <p:spPr>
            <a:xfrm flipH="1">
              <a:off x="9856427" y="2523173"/>
              <a:ext cx="567906" cy="1446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6DB0970D-C9EB-7FFF-D4D4-47DE061067BF}"/>
                </a:ext>
              </a:extLst>
            </p:cNvPr>
            <p:cNvCxnSpPr>
              <a:cxnSpLocks/>
              <a:stCxn id="96" idx="2"/>
              <a:endCxn id="85" idx="6"/>
            </p:cNvCxnSpPr>
            <p:nvPr/>
          </p:nvCxnSpPr>
          <p:spPr>
            <a:xfrm flipH="1" flipV="1">
              <a:off x="9856427" y="2537641"/>
              <a:ext cx="567906" cy="33058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D1E50C06-78A2-1CA8-56D8-F2E907B9DF8D}"/>
                </a:ext>
              </a:extLst>
            </p:cNvPr>
            <p:cNvCxnSpPr>
              <a:cxnSpLocks/>
              <a:stCxn id="97" idx="2"/>
              <a:endCxn id="85" idx="6"/>
            </p:cNvCxnSpPr>
            <p:nvPr/>
          </p:nvCxnSpPr>
          <p:spPr>
            <a:xfrm flipH="1" flipV="1">
              <a:off x="9856427" y="2537641"/>
              <a:ext cx="567906" cy="68234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424651CE-4159-F543-C40A-DB3EE152C9AE}"/>
                </a:ext>
              </a:extLst>
            </p:cNvPr>
            <p:cNvCxnSpPr>
              <a:cxnSpLocks/>
              <a:stCxn id="98" idx="2"/>
              <a:endCxn id="85" idx="6"/>
            </p:cNvCxnSpPr>
            <p:nvPr/>
          </p:nvCxnSpPr>
          <p:spPr>
            <a:xfrm flipH="1" flipV="1">
              <a:off x="9856427" y="2537641"/>
              <a:ext cx="567906" cy="102851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40E6169-C8D3-625D-424B-67A7D26E02FB}"/>
                </a:ext>
              </a:extLst>
            </p:cNvPr>
            <p:cNvCxnSpPr>
              <a:cxnSpLocks/>
              <a:stCxn id="99" idx="2"/>
              <a:endCxn id="85" idx="6"/>
            </p:cNvCxnSpPr>
            <p:nvPr/>
          </p:nvCxnSpPr>
          <p:spPr>
            <a:xfrm flipH="1" flipV="1">
              <a:off x="9856427" y="2537641"/>
              <a:ext cx="556331" cy="138028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0AA38C3D-E8AB-5BD9-B349-798ADE5FAA60}"/>
                </a:ext>
              </a:extLst>
            </p:cNvPr>
            <p:cNvCxnSpPr>
              <a:cxnSpLocks/>
              <a:stCxn id="93" idx="2"/>
              <a:endCxn id="87" idx="6"/>
            </p:cNvCxnSpPr>
            <p:nvPr/>
          </p:nvCxnSpPr>
          <p:spPr>
            <a:xfrm flipH="1">
              <a:off x="9856427" y="2182986"/>
              <a:ext cx="556331" cy="69970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B79C9C74-68A7-62DB-6930-D3D9FA3082D7}"/>
                </a:ext>
              </a:extLst>
            </p:cNvPr>
            <p:cNvCxnSpPr>
              <a:cxnSpLocks/>
              <a:stCxn id="95" idx="2"/>
              <a:endCxn id="87" idx="6"/>
            </p:cNvCxnSpPr>
            <p:nvPr/>
          </p:nvCxnSpPr>
          <p:spPr>
            <a:xfrm flipH="1">
              <a:off x="9856427" y="2523173"/>
              <a:ext cx="567906" cy="35951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13D48A59-F333-05B3-107F-F55E8AD81405}"/>
                </a:ext>
              </a:extLst>
            </p:cNvPr>
            <p:cNvCxnSpPr>
              <a:cxnSpLocks/>
              <a:stCxn id="96" idx="2"/>
              <a:endCxn id="87" idx="6"/>
            </p:cNvCxnSpPr>
            <p:nvPr/>
          </p:nvCxnSpPr>
          <p:spPr>
            <a:xfrm flipH="1">
              <a:off x="9856427" y="2868223"/>
              <a:ext cx="567906" cy="1446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5C12F2F5-A7B0-DBAF-D0B6-17E872C5C492}"/>
                </a:ext>
              </a:extLst>
            </p:cNvPr>
            <p:cNvCxnSpPr>
              <a:cxnSpLocks/>
              <a:stCxn id="97" idx="2"/>
              <a:endCxn id="87" idx="6"/>
            </p:cNvCxnSpPr>
            <p:nvPr/>
          </p:nvCxnSpPr>
          <p:spPr>
            <a:xfrm flipH="1" flipV="1">
              <a:off x="9856427" y="2882691"/>
              <a:ext cx="567906" cy="33729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C93D5E28-3E96-A6A3-C0CD-C5FFAEE56F76}"/>
                </a:ext>
              </a:extLst>
            </p:cNvPr>
            <p:cNvCxnSpPr>
              <a:cxnSpLocks/>
              <a:stCxn id="98" idx="2"/>
              <a:endCxn id="87" idx="6"/>
            </p:cNvCxnSpPr>
            <p:nvPr/>
          </p:nvCxnSpPr>
          <p:spPr>
            <a:xfrm flipH="1" flipV="1">
              <a:off x="9856427" y="2882691"/>
              <a:ext cx="567906" cy="6834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7FAF56F1-8747-2619-AA68-E84D701B00AE}"/>
                </a:ext>
              </a:extLst>
            </p:cNvPr>
            <p:cNvCxnSpPr>
              <a:cxnSpLocks/>
              <a:stCxn id="99" idx="2"/>
              <a:endCxn id="87" idx="6"/>
            </p:cNvCxnSpPr>
            <p:nvPr/>
          </p:nvCxnSpPr>
          <p:spPr>
            <a:xfrm flipH="1" flipV="1">
              <a:off x="9856427" y="2882691"/>
              <a:ext cx="556331" cy="103523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097A43C-418D-27C2-DDA2-EBD80B753DF7}"/>
                </a:ext>
              </a:extLst>
            </p:cNvPr>
            <p:cNvCxnSpPr>
              <a:cxnSpLocks/>
              <a:stCxn id="93" idx="2"/>
              <a:endCxn id="89" idx="6"/>
            </p:cNvCxnSpPr>
            <p:nvPr/>
          </p:nvCxnSpPr>
          <p:spPr>
            <a:xfrm flipH="1">
              <a:off x="9856427" y="2182986"/>
              <a:ext cx="556331" cy="105146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A60E6C9-0752-D1D8-055C-EBF9D31BCCED}"/>
                </a:ext>
              </a:extLst>
            </p:cNvPr>
            <p:cNvCxnSpPr>
              <a:cxnSpLocks/>
              <a:stCxn id="95" idx="2"/>
              <a:endCxn id="89" idx="6"/>
            </p:cNvCxnSpPr>
            <p:nvPr/>
          </p:nvCxnSpPr>
          <p:spPr>
            <a:xfrm flipH="1">
              <a:off x="9856427" y="2523173"/>
              <a:ext cx="567906" cy="71128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1E778BCF-8C7B-8056-4CD3-97EB8A95981B}"/>
                </a:ext>
              </a:extLst>
            </p:cNvPr>
            <p:cNvCxnSpPr>
              <a:cxnSpLocks/>
              <a:stCxn id="96" idx="2"/>
              <a:endCxn id="89" idx="6"/>
            </p:cNvCxnSpPr>
            <p:nvPr/>
          </p:nvCxnSpPr>
          <p:spPr>
            <a:xfrm flipH="1">
              <a:off x="9856427" y="2868223"/>
              <a:ext cx="567906" cy="36623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BCD22516-0ECA-2F27-A38F-2FBA5667B402}"/>
                </a:ext>
              </a:extLst>
            </p:cNvPr>
            <p:cNvCxnSpPr>
              <a:cxnSpLocks/>
              <a:stCxn id="97" idx="2"/>
              <a:endCxn id="89" idx="6"/>
            </p:cNvCxnSpPr>
            <p:nvPr/>
          </p:nvCxnSpPr>
          <p:spPr>
            <a:xfrm flipH="1">
              <a:off x="9856427" y="3219985"/>
              <a:ext cx="567906" cy="1446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6EA16967-957E-7D43-B398-A5D290D7B7E7}"/>
                </a:ext>
              </a:extLst>
            </p:cNvPr>
            <p:cNvCxnSpPr>
              <a:cxnSpLocks/>
              <a:stCxn id="98" idx="2"/>
              <a:endCxn id="89" idx="6"/>
            </p:cNvCxnSpPr>
            <p:nvPr/>
          </p:nvCxnSpPr>
          <p:spPr>
            <a:xfrm flipH="1" flipV="1">
              <a:off x="9856427" y="3234453"/>
              <a:ext cx="567906" cy="33170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7F736F10-3992-2FB0-DB24-360A43E3AC69}"/>
                </a:ext>
              </a:extLst>
            </p:cNvPr>
            <p:cNvCxnSpPr>
              <a:cxnSpLocks/>
              <a:stCxn id="99" idx="2"/>
              <a:endCxn id="89" idx="6"/>
            </p:cNvCxnSpPr>
            <p:nvPr/>
          </p:nvCxnSpPr>
          <p:spPr>
            <a:xfrm flipH="1" flipV="1">
              <a:off x="9856427" y="3234453"/>
              <a:ext cx="556331" cy="6834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CB2EE480-418E-38EE-3E54-AB6A873F6BBE}"/>
                </a:ext>
              </a:extLst>
            </p:cNvPr>
            <p:cNvCxnSpPr>
              <a:cxnSpLocks/>
              <a:stCxn id="93" idx="2"/>
              <a:endCxn id="90" idx="6"/>
            </p:cNvCxnSpPr>
            <p:nvPr/>
          </p:nvCxnSpPr>
          <p:spPr>
            <a:xfrm flipH="1">
              <a:off x="9856427" y="2182986"/>
              <a:ext cx="556331" cy="139764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1A7A4C81-EF71-C286-8897-1765FE144C43}"/>
                </a:ext>
              </a:extLst>
            </p:cNvPr>
            <p:cNvCxnSpPr>
              <a:cxnSpLocks/>
              <a:stCxn id="95" idx="2"/>
              <a:endCxn id="90" idx="6"/>
            </p:cNvCxnSpPr>
            <p:nvPr/>
          </p:nvCxnSpPr>
          <p:spPr>
            <a:xfrm flipH="1">
              <a:off x="9856427" y="2523173"/>
              <a:ext cx="567906" cy="105745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7C750C3A-DB92-DB25-2E69-FDDB4AF2FBB1}"/>
                </a:ext>
              </a:extLst>
            </p:cNvPr>
            <p:cNvCxnSpPr>
              <a:cxnSpLocks/>
              <a:stCxn id="96" idx="2"/>
              <a:endCxn id="90" idx="6"/>
            </p:cNvCxnSpPr>
            <p:nvPr/>
          </p:nvCxnSpPr>
          <p:spPr>
            <a:xfrm flipH="1">
              <a:off x="9856427" y="2868223"/>
              <a:ext cx="567906" cy="71240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56107A28-9D31-6F1D-9DFF-785309AB981E}"/>
                </a:ext>
              </a:extLst>
            </p:cNvPr>
            <p:cNvCxnSpPr>
              <a:cxnSpLocks/>
              <a:stCxn id="97" idx="2"/>
              <a:endCxn id="90" idx="6"/>
            </p:cNvCxnSpPr>
            <p:nvPr/>
          </p:nvCxnSpPr>
          <p:spPr>
            <a:xfrm flipH="1">
              <a:off x="9856427" y="3219985"/>
              <a:ext cx="567906" cy="36064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C421E4FF-5F5B-D07B-EC32-502051CCA117}"/>
                </a:ext>
              </a:extLst>
            </p:cNvPr>
            <p:cNvCxnSpPr>
              <a:cxnSpLocks/>
              <a:stCxn id="98" idx="2"/>
              <a:endCxn id="90" idx="6"/>
            </p:cNvCxnSpPr>
            <p:nvPr/>
          </p:nvCxnSpPr>
          <p:spPr>
            <a:xfrm flipH="1">
              <a:off x="9856427" y="3566160"/>
              <a:ext cx="567906" cy="1446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5A162831-6E0B-2B6F-1273-7598FE6DE130}"/>
                </a:ext>
              </a:extLst>
            </p:cNvPr>
            <p:cNvCxnSpPr>
              <a:cxnSpLocks/>
              <a:stCxn id="99" idx="2"/>
              <a:endCxn id="90" idx="6"/>
            </p:cNvCxnSpPr>
            <p:nvPr/>
          </p:nvCxnSpPr>
          <p:spPr>
            <a:xfrm flipH="1" flipV="1">
              <a:off x="9856427" y="3580628"/>
              <a:ext cx="556331" cy="33729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674A79FE-151E-F387-8619-AC0161A5F14F}"/>
                </a:ext>
              </a:extLst>
            </p:cNvPr>
            <p:cNvCxnSpPr>
              <a:cxnSpLocks/>
              <a:stCxn id="93" idx="2"/>
              <a:endCxn id="92" idx="6"/>
            </p:cNvCxnSpPr>
            <p:nvPr/>
          </p:nvCxnSpPr>
          <p:spPr>
            <a:xfrm flipH="1">
              <a:off x="9856427" y="2182986"/>
              <a:ext cx="556331" cy="172625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07BB0BF6-6A14-B016-9667-D19F182C20AC}"/>
                </a:ext>
              </a:extLst>
            </p:cNvPr>
            <p:cNvCxnSpPr>
              <a:cxnSpLocks/>
              <a:stCxn id="95" idx="2"/>
              <a:endCxn id="92" idx="6"/>
            </p:cNvCxnSpPr>
            <p:nvPr/>
          </p:nvCxnSpPr>
          <p:spPr>
            <a:xfrm flipH="1">
              <a:off x="9856427" y="2523173"/>
              <a:ext cx="567906" cy="138606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EEEC8B0F-73EF-3A04-8D29-BA9FAE60EB56}"/>
                </a:ext>
              </a:extLst>
            </p:cNvPr>
            <p:cNvCxnSpPr>
              <a:cxnSpLocks/>
              <a:stCxn id="96" idx="2"/>
              <a:endCxn id="92" idx="6"/>
            </p:cNvCxnSpPr>
            <p:nvPr/>
          </p:nvCxnSpPr>
          <p:spPr>
            <a:xfrm flipH="1">
              <a:off x="9856427" y="2868223"/>
              <a:ext cx="567906" cy="104101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C632E8A5-98BA-0D5D-2069-FCEACFCF1A18}"/>
                </a:ext>
              </a:extLst>
            </p:cNvPr>
            <p:cNvCxnSpPr>
              <a:cxnSpLocks/>
              <a:stCxn id="97" idx="2"/>
              <a:endCxn id="92" idx="6"/>
            </p:cNvCxnSpPr>
            <p:nvPr/>
          </p:nvCxnSpPr>
          <p:spPr>
            <a:xfrm flipH="1">
              <a:off x="9856427" y="3219985"/>
              <a:ext cx="567906" cy="68925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3D866761-7EC5-88AC-92E0-58C14C1E4957}"/>
                </a:ext>
              </a:extLst>
            </p:cNvPr>
            <p:cNvCxnSpPr>
              <a:cxnSpLocks/>
              <a:stCxn id="98" idx="2"/>
              <a:endCxn id="92" idx="6"/>
            </p:cNvCxnSpPr>
            <p:nvPr/>
          </p:nvCxnSpPr>
          <p:spPr>
            <a:xfrm flipH="1">
              <a:off x="9856427" y="3566160"/>
              <a:ext cx="567906" cy="34308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7EB594B6-6CB8-5A04-BB11-2B59345E27F5}"/>
                </a:ext>
              </a:extLst>
            </p:cNvPr>
            <p:cNvCxnSpPr>
              <a:cxnSpLocks/>
              <a:stCxn id="99" idx="2"/>
              <a:endCxn id="92" idx="6"/>
            </p:cNvCxnSpPr>
            <p:nvPr/>
          </p:nvCxnSpPr>
          <p:spPr>
            <a:xfrm flipH="1" flipV="1">
              <a:off x="9856427" y="3909240"/>
              <a:ext cx="556331" cy="868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9729BFF1-2A1E-29FA-C35F-739B42EEE9B5}"/>
                </a:ext>
              </a:extLst>
            </p:cNvPr>
            <p:cNvCxnSpPr>
              <a:cxnSpLocks/>
              <a:stCxn id="93" idx="2"/>
              <a:endCxn id="106" idx="6"/>
            </p:cNvCxnSpPr>
            <p:nvPr/>
          </p:nvCxnSpPr>
          <p:spPr>
            <a:xfrm flipH="1">
              <a:off x="9854971" y="2182986"/>
              <a:ext cx="557787" cy="207916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6C33AC19-07A0-6E96-132C-D0AAAD492DB8}"/>
                </a:ext>
              </a:extLst>
            </p:cNvPr>
            <p:cNvCxnSpPr>
              <a:cxnSpLocks/>
              <a:stCxn id="95" idx="2"/>
              <a:endCxn id="106" idx="6"/>
            </p:cNvCxnSpPr>
            <p:nvPr/>
          </p:nvCxnSpPr>
          <p:spPr>
            <a:xfrm flipH="1">
              <a:off x="9854971" y="2523173"/>
              <a:ext cx="569362" cy="173897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FC19BACF-D48B-BB95-8D07-F661FF6E8A38}"/>
                </a:ext>
              </a:extLst>
            </p:cNvPr>
            <p:cNvCxnSpPr>
              <a:cxnSpLocks/>
              <a:stCxn id="96" idx="2"/>
              <a:endCxn id="106" idx="6"/>
            </p:cNvCxnSpPr>
            <p:nvPr/>
          </p:nvCxnSpPr>
          <p:spPr>
            <a:xfrm flipH="1">
              <a:off x="9854971" y="2868223"/>
              <a:ext cx="569362" cy="139392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0350280-1F3C-2315-6377-23E5A65E964B}"/>
                </a:ext>
              </a:extLst>
            </p:cNvPr>
            <p:cNvCxnSpPr>
              <a:cxnSpLocks/>
              <a:stCxn id="97" idx="2"/>
              <a:endCxn id="106" idx="6"/>
            </p:cNvCxnSpPr>
            <p:nvPr/>
          </p:nvCxnSpPr>
          <p:spPr>
            <a:xfrm flipH="1">
              <a:off x="9854971" y="3219985"/>
              <a:ext cx="569362" cy="104216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DEEC6B72-FBB5-5CC1-D756-7B64F24B0032}"/>
                </a:ext>
              </a:extLst>
            </p:cNvPr>
            <p:cNvCxnSpPr>
              <a:cxnSpLocks/>
              <a:stCxn id="98" idx="2"/>
              <a:endCxn id="106" idx="6"/>
            </p:cNvCxnSpPr>
            <p:nvPr/>
          </p:nvCxnSpPr>
          <p:spPr>
            <a:xfrm flipH="1">
              <a:off x="9854971" y="3566160"/>
              <a:ext cx="569362" cy="69599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98438996-E226-5859-B2FE-C497BAD2BE40}"/>
                </a:ext>
              </a:extLst>
            </p:cNvPr>
            <p:cNvCxnSpPr>
              <a:cxnSpLocks/>
              <a:stCxn id="99" idx="2"/>
              <a:endCxn id="106" idx="6"/>
            </p:cNvCxnSpPr>
            <p:nvPr/>
          </p:nvCxnSpPr>
          <p:spPr>
            <a:xfrm flipH="1">
              <a:off x="9854971" y="3917922"/>
              <a:ext cx="557787" cy="34422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70A74A6E-D1C6-F56D-A655-798DD8798B6B}"/>
                </a:ext>
              </a:extLst>
            </p:cNvPr>
            <p:cNvCxnSpPr>
              <a:cxnSpLocks/>
              <a:stCxn id="110" idx="2"/>
              <a:endCxn id="99" idx="6"/>
            </p:cNvCxnSpPr>
            <p:nvPr/>
          </p:nvCxnSpPr>
          <p:spPr>
            <a:xfrm flipH="1">
              <a:off x="10685397" y="3219985"/>
              <a:ext cx="550491" cy="69793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53A55558-A3FF-BFA9-108E-60B7DA7F3577}"/>
                </a:ext>
              </a:extLst>
            </p:cNvPr>
            <p:cNvCxnSpPr>
              <a:cxnSpLocks/>
              <a:stCxn id="110" idx="2"/>
              <a:endCxn id="98" idx="6"/>
            </p:cNvCxnSpPr>
            <p:nvPr/>
          </p:nvCxnSpPr>
          <p:spPr>
            <a:xfrm flipH="1">
              <a:off x="10696972" y="3219985"/>
              <a:ext cx="538916" cy="34617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F8FE0D98-9B6A-32F6-3CA5-0E5D55919D68}"/>
                </a:ext>
              </a:extLst>
            </p:cNvPr>
            <p:cNvCxnSpPr>
              <a:cxnSpLocks/>
              <a:stCxn id="110" idx="2"/>
              <a:endCxn id="97" idx="6"/>
            </p:cNvCxnSpPr>
            <p:nvPr/>
          </p:nvCxnSpPr>
          <p:spPr>
            <a:xfrm flipH="1">
              <a:off x="10696972" y="3219985"/>
              <a:ext cx="53891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F1FA03D8-CB80-6826-8064-4F403ED4B60F}"/>
                </a:ext>
              </a:extLst>
            </p:cNvPr>
            <p:cNvCxnSpPr>
              <a:cxnSpLocks/>
              <a:stCxn id="110" idx="2"/>
              <a:endCxn id="96" idx="6"/>
            </p:cNvCxnSpPr>
            <p:nvPr/>
          </p:nvCxnSpPr>
          <p:spPr>
            <a:xfrm flipH="1" flipV="1">
              <a:off x="10696972" y="2868223"/>
              <a:ext cx="538916" cy="35176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F0125127-2C92-CE85-A860-F2DDAB60B14F}"/>
                </a:ext>
              </a:extLst>
            </p:cNvPr>
            <p:cNvCxnSpPr>
              <a:cxnSpLocks/>
              <a:stCxn id="110" idx="2"/>
              <a:endCxn id="95" idx="6"/>
            </p:cNvCxnSpPr>
            <p:nvPr/>
          </p:nvCxnSpPr>
          <p:spPr>
            <a:xfrm flipH="1" flipV="1">
              <a:off x="10696972" y="2523173"/>
              <a:ext cx="538916" cy="69681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CDC45041-1F7D-0386-201E-939917C5CF80}"/>
                </a:ext>
              </a:extLst>
            </p:cNvPr>
            <p:cNvCxnSpPr>
              <a:cxnSpLocks/>
              <a:stCxn id="110" idx="2"/>
              <a:endCxn id="93" idx="6"/>
            </p:cNvCxnSpPr>
            <p:nvPr/>
          </p:nvCxnSpPr>
          <p:spPr>
            <a:xfrm flipH="1" flipV="1">
              <a:off x="10685397" y="2182986"/>
              <a:ext cx="550491" cy="103699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CEA9A34D-F0C0-BB56-4C80-C0BF881E079D}"/>
                </a:ext>
              </a:extLst>
            </p:cNvPr>
            <p:cNvCxnSpPr>
              <a:cxnSpLocks/>
              <a:stCxn id="109" idx="2"/>
              <a:endCxn id="93" idx="6"/>
            </p:cNvCxnSpPr>
            <p:nvPr/>
          </p:nvCxnSpPr>
          <p:spPr>
            <a:xfrm flipH="1" flipV="1">
              <a:off x="10685397" y="2182986"/>
              <a:ext cx="550661" cy="60582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FB42A5D6-394B-ACCF-A71F-8054B6AA4C8B}"/>
                </a:ext>
              </a:extLst>
            </p:cNvPr>
            <p:cNvCxnSpPr>
              <a:cxnSpLocks/>
              <a:stCxn id="109" idx="2"/>
              <a:endCxn id="95" idx="6"/>
            </p:cNvCxnSpPr>
            <p:nvPr/>
          </p:nvCxnSpPr>
          <p:spPr>
            <a:xfrm flipH="1" flipV="1">
              <a:off x="10696972" y="2523173"/>
              <a:ext cx="539086" cy="26563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51001D7A-6468-55F7-B8BB-68F2119D0958}"/>
                </a:ext>
              </a:extLst>
            </p:cNvPr>
            <p:cNvCxnSpPr>
              <a:cxnSpLocks/>
              <a:stCxn id="109" idx="2"/>
              <a:endCxn id="96" idx="6"/>
            </p:cNvCxnSpPr>
            <p:nvPr/>
          </p:nvCxnSpPr>
          <p:spPr>
            <a:xfrm flipH="1">
              <a:off x="10696972" y="2788811"/>
              <a:ext cx="539086" cy="79412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F6E20405-1DEB-F822-DE6C-19501967E6E7}"/>
                </a:ext>
              </a:extLst>
            </p:cNvPr>
            <p:cNvCxnSpPr>
              <a:cxnSpLocks/>
              <a:stCxn id="109" idx="2"/>
              <a:endCxn id="97" idx="6"/>
            </p:cNvCxnSpPr>
            <p:nvPr/>
          </p:nvCxnSpPr>
          <p:spPr>
            <a:xfrm flipH="1">
              <a:off x="10696972" y="2788811"/>
              <a:ext cx="539086" cy="43117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F409F5A3-50D6-B92E-A03A-92897EAC4D38}"/>
                </a:ext>
              </a:extLst>
            </p:cNvPr>
            <p:cNvCxnSpPr>
              <a:cxnSpLocks/>
              <a:stCxn id="109" idx="2"/>
              <a:endCxn id="98" idx="6"/>
            </p:cNvCxnSpPr>
            <p:nvPr/>
          </p:nvCxnSpPr>
          <p:spPr>
            <a:xfrm flipH="1">
              <a:off x="10696972" y="2788811"/>
              <a:ext cx="539086" cy="77734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6E484B97-8A15-C757-D2AB-5FF8E6FF8791}"/>
                </a:ext>
              </a:extLst>
            </p:cNvPr>
            <p:cNvCxnSpPr>
              <a:cxnSpLocks/>
              <a:stCxn id="109" idx="2"/>
              <a:endCxn id="99" idx="6"/>
            </p:cNvCxnSpPr>
            <p:nvPr/>
          </p:nvCxnSpPr>
          <p:spPr>
            <a:xfrm flipH="1">
              <a:off x="10685397" y="2788811"/>
              <a:ext cx="550661" cy="112911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C10B0F7D-8B1D-586D-756C-1FB76AA0EBE8}"/>
                </a:ext>
              </a:extLst>
            </p:cNvPr>
            <p:cNvSpPr txBox="1"/>
            <p:nvPr/>
          </p:nvSpPr>
          <p:spPr>
            <a:xfrm>
              <a:off x="6434430" y="4809086"/>
              <a:ext cx="9531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rPr>
                <a:t>Input Layer</a:t>
              </a:r>
              <a:endParaRPr lang="en-US" sz="1200"/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C4F2CD19-D6F3-6D56-FA1B-B5DD85032DA9}"/>
                </a:ext>
              </a:extLst>
            </p:cNvPr>
            <p:cNvSpPr txBox="1"/>
            <p:nvPr/>
          </p:nvSpPr>
          <p:spPr>
            <a:xfrm>
              <a:off x="8441421" y="4836473"/>
              <a:ext cx="12583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rPr>
                <a:t>Hidden Layers</a:t>
              </a:r>
              <a:endParaRPr lang="en-US" sz="1200"/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188E2D60-DE2C-6ED8-E1DF-D2EA9EEA28C4}"/>
                </a:ext>
              </a:extLst>
            </p:cNvPr>
            <p:cNvSpPr txBox="1"/>
            <p:nvPr/>
          </p:nvSpPr>
          <p:spPr>
            <a:xfrm>
              <a:off x="10991269" y="4762918"/>
              <a:ext cx="7618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rPr>
                <a:t>Output</a:t>
              </a:r>
              <a:endParaRPr lang="en-US" sz="1200"/>
            </a:p>
          </p:txBody>
        </p:sp>
        <p:sp>
          <p:nvSpPr>
            <p:cNvPr id="544" name="Left Brace 543">
              <a:extLst>
                <a:ext uri="{FF2B5EF4-FFF2-40B4-BE49-F238E27FC236}">
                  <a16:creationId xmlns:a16="http://schemas.microsoft.com/office/drawing/2014/main" id="{B56A5574-87E5-8EC7-78E6-6D1C80C31584}"/>
                </a:ext>
              </a:extLst>
            </p:cNvPr>
            <p:cNvSpPr/>
            <p:nvPr/>
          </p:nvSpPr>
          <p:spPr>
            <a:xfrm rot="16200000">
              <a:off x="8775119" y="3099005"/>
              <a:ext cx="384510" cy="3223033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6" name="TextBox 545">
            <a:extLst>
              <a:ext uri="{FF2B5EF4-FFF2-40B4-BE49-F238E27FC236}">
                <a16:creationId xmlns:a16="http://schemas.microsoft.com/office/drawing/2014/main" id="{449C18A1-C767-9F41-9CC7-E69047F9D536}"/>
              </a:ext>
            </a:extLst>
          </p:cNvPr>
          <p:cNvSpPr txBox="1"/>
          <p:nvPr/>
        </p:nvSpPr>
        <p:spPr>
          <a:xfrm>
            <a:off x="7000298" y="4080541"/>
            <a:ext cx="1062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6 neurons</a:t>
            </a:r>
            <a:endParaRPr lang="en-US" sz="1000"/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A71B82E9-B9FF-A2B6-E11B-7A5047AED0EB}"/>
              </a:ext>
            </a:extLst>
          </p:cNvPr>
          <p:cNvSpPr txBox="1"/>
          <p:nvPr/>
        </p:nvSpPr>
        <p:spPr>
          <a:xfrm>
            <a:off x="7630693" y="4350483"/>
            <a:ext cx="1062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100 neurons</a:t>
            </a:r>
            <a:endParaRPr lang="en-US" sz="1000"/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8B42C5E0-C92A-F742-6F34-801CBEDF0CE6}"/>
              </a:ext>
            </a:extLst>
          </p:cNvPr>
          <p:cNvSpPr txBox="1"/>
          <p:nvPr/>
        </p:nvSpPr>
        <p:spPr>
          <a:xfrm>
            <a:off x="8451247" y="4475981"/>
            <a:ext cx="1062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500 neurons</a:t>
            </a:r>
            <a:endParaRPr lang="en-US" sz="1000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D9BDCC85-B662-E991-A576-8D5F6D0A8640}"/>
              </a:ext>
            </a:extLst>
          </p:cNvPr>
          <p:cNvSpPr txBox="1"/>
          <p:nvPr/>
        </p:nvSpPr>
        <p:spPr>
          <a:xfrm>
            <a:off x="9304754" y="4358425"/>
            <a:ext cx="1062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200 neurons</a:t>
            </a:r>
            <a:endParaRPr lang="en-US" sz="1000"/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7D74F078-FB07-5083-180B-AF9D7809C254}"/>
              </a:ext>
            </a:extLst>
          </p:cNvPr>
          <p:cNvSpPr txBox="1"/>
          <p:nvPr/>
        </p:nvSpPr>
        <p:spPr>
          <a:xfrm>
            <a:off x="10118901" y="4077230"/>
            <a:ext cx="1062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50 neurons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70885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85C17-BD42-BA4F-97A9-F7535FB2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692CC-36B3-4DE2-76D0-A45CDCEE0AD8}"/>
              </a:ext>
            </a:extLst>
          </p:cNvPr>
          <p:cNvSpPr txBox="1"/>
          <p:nvPr/>
        </p:nvSpPr>
        <p:spPr>
          <a:xfrm>
            <a:off x="1405890" y="1166687"/>
            <a:ext cx="93802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One hidden layer is enough to represent an </a:t>
            </a:r>
            <a:r>
              <a:rPr lang="en-US" sz="2400" dirty="0">
                <a:solidFill>
                  <a:schemeClr val="accent1"/>
                </a:solidFill>
                <a:latin typeface="Karla" pitchFamily="2" charset="0"/>
                <a:ea typeface="Karla" pitchFamily="2" charset="0"/>
              </a:rPr>
              <a:t>approximation of any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to an </a:t>
            </a:r>
            <a:r>
              <a:rPr lang="en-US" sz="2400" dirty="0">
                <a:solidFill>
                  <a:schemeClr val="accent1"/>
                </a:solidFill>
                <a:latin typeface="Karla" pitchFamily="2" charset="0"/>
                <a:ea typeface="Karla" pitchFamily="2" charset="0"/>
              </a:rPr>
              <a:t>arbitrary degree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 of accuracy.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CF4D20-0819-B14D-5D20-3364D6AFAEB9}"/>
              </a:ext>
            </a:extLst>
          </p:cNvPr>
          <p:cNvSpPr txBox="1"/>
          <p:nvPr/>
        </p:nvSpPr>
        <p:spPr>
          <a:xfrm>
            <a:off x="3269890" y="2388847"/>
            <a:ext cx="5652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So, the question in your mind must be: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753501-C08B-60A5-BB7C-C1CDF62E0025}"/>
              </a:ext>
            </a:extLst>
          </p:cNvPr>
          <p:cNvGrpSpPr/>
          <p:nvPr/>
        </p:nvGrpSpPr>
        <p:grpSpPr>
          <a:xfrm>
            <a:off x="3810000" y="3241675"/>
            <a:ext cx="4572000" cy="3524250"/>
            <a:chOff x="3810000" y="3241675"/>
            <a:chExt cx="4572000" cy="3524250"/>
          </a:xfrm>
        </p:grpSpPr>
        <p:pic>
          <p:nvPicPr>
            <p:cNvPr id="21" name="Picture 20" descr="A cartoon of a cat with a red hat">
              <a:extLst>
                <a:ext uri="{FF2B5EF4-FFF2-40B4-BE49-F238E27FC236}">
                  <a16:creationId xmlns:a16="http://schemas.microsoft.com/office/drawing/2014/main" id="{9314B2F2-2FB6-F7AB-6675-A68D6C70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0" y="3241675"/>
              <a:ext cx="4572000" cy="35242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918AB6-AEC9-0145-2602-C3355117FC05}"/>
                </a:ext>
              </a:extLst>
            </p:cNvPr>
            <p:cNvSpPr txBox="1"/>
            <p:nvPr/>
          </p:nvSpPr>
          <p:spPr>
            <a:xfrm>
              <a:off x="4821057" y="6304260"/>
              <a:ext cx="25498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highlight>
                    <a:srgbClr val="000000"/>
                  </a:highlight>
                  <a:latin typeface="Karla" pitchFamily="2" charset="0"/>
                  <a:ea typeface="Karla" pitchFamily="2" charset="0"/>
                </a:rPr>
                <a:t>Why go deeper?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62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Chalkboard" panose="03050602040202020205" pitchFamily="66" charset="77"/>
              </a:rPr>
              <a:t>Quiz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756" y="1286604"/>
            <a:ext cx="9712644" cy="866160"/>
          </a:xfrm>
        </p:spPr>
        <p:txBody>
          <a:bodyPr/>
          <a:lstStyle/>
          <a:p>
            <a:r>
              <a:rPr lang="en-US">
                <a:latin typeface="Chalkboard" panose="03050602040202020205" pitchFamily="66" charset="77"/>
              </a:rPr>
              <a:t>Why do you think we need more layers?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0F23-FBE9-174E-B2A5-F0896A3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>
                <a:latin typeface="Chalkboard" panose="03050602040202020205" pitchFamily="66" charset="77"/>
              </a:rPr>
              <a:t>51</a:t>
            </a:fld>
            <a:endParaRPr lang="en-US">
              <a:latin typeface="Chalkboard" panose="03050602040202020205" pitchFamily="66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7553E-B31E-260E-1F13-BDA6AB658965}"/>
              </a:ext>
            </a:extLst>
          </p:cNvPr>
          <p:cNvSpPr txBox="1">
            <a:spLocks/>
          </p:cNvSpPr>
          <p:nvPr/>
        </p:nvSpPr>
        <p:spPr>
          <a:xfrm>
            <a:off x="853755" y="2744985"/>
            <a:ext cx="10142795" cy="282641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  <a:cs typeface="Kartika" panose="02020503030404060203" pitchFamily="18" charset="0"/>
              </a:rPr>
              <a:t>To avoid overfitting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  <a:cs typeface="Kartika" panose="02020503030404060203" pitchFamily="18" charset="0"/>
              </a:rPr>
              <a:t>To enable the network to learn complex patterns through a hierarchical learning process step by step.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  <a:cs typeface="Kartika" panose="02020503030404060203" pitchFamily="18" charset="0"/>
              </a:rPr>
              <a:t>It is computationally faster </a:t>
            </a:r>
          </a:p>
          <a:p>
            <a:pPr marL="514350" indent="-514350">
              <a:spcAft>
                <a:spcPts val="1200"/>
              </a:spcAft>
              <a:buFont typeface="Arial"/>
              <a:buAutoNum type="alpha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  <a:cs typeface="Kartika" panose="02020503030404060203" pitchFamily="18" charset="0"/>
              </a:rPr>
              <a:t>It works prof! I do not need to know why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Chalkboard" panose="03050602040202020205" pitchFamily="66" charset="77"/>
              </a:rPr>
              <a:t>Quiz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756" y="1286604"/>
            <a:ext cx="9712644" cy="866160"/>
          </a:xfrm>
        </p:spPr>
        <p:txBody>
          <a:bodyPr/>
          <a:lstStyle/>
          <a:p>
            <a:r>
              <a:rPr lang="en-US">
                <a:latin typeface="Chalkboard" panose="03050602040202020205" pitchFamily="66" charset="77"/>
              </a:rPr>
              <a:t>Why do you think we need more layers?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0F23-FBE9-174E-B2A5-F0896A3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>
                <a:latin typeface="Chalkboard" panose="03050602040202020205" pitchFamily="66" charset="77"/>
              </a:rPr>
              <a:t>52</a:t>
            </a:fld>
            <a:endParaRPr lang="en-US">
              <a:latin typeface="Chalkboard" panose="03050602040202020205" pitchFamily="66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7553E-B31E-260E-1F13-BDA6AB658965}"/>
              </a:ext>
            </a:extLst>
          </p:cNvPr>
          <p:cNvSpPr txBox="1">
            <a:spLocks/>
          </p:cNvSpPr>
          <p:nvPr/>
        </p:nvSpPr>
        <p:spPr>
          <a:xfrm>
            <a:off x="853755" y="2744985"/>
            <a:ext cx="10142795" cy="2826411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Kartika"/>
              </a:rPr>
              <a:t>To avoid overfitting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rgbClr val="00B050"/>
                </a:solidFill>
                <a:latin typeface="Chalkboard" panose="03050602040202020205" pitchFamily="66" charset="77"/>
                <a:cs typeface="Kartika" panose="02020503030404060203" pitchFamily="18" charset="0"/>
              </a:rPr>
              <a:t>To enable the network to learn complex patterns through a hierarchical learning process step by step.</a:t>
            </a:r>
          </a:p>
          <a:p>
            <a:pPr marL="514350" indent="-514350">
              <a:spcAft>
                <a:spcPts val="1200"/>
              </a:spcAft>
              <a:buAutoNum type="alpha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  <a:cs typeface="Kartika" panose="02020503030404060203" pitchFamily="18" charset="0"/>
              </a:rPr>
              <a:t>It is computationally faster </a:t>
            </a:r>
          </a:p>
          <a:p>
            <a:pPr marL="514350" indent="-514350">
              <a:spcAft>
                <a:spcPts val="1200"/>
              </a:spcAft>
              <a:buFont typeface="Arial"/>
              <a:buAutoNum type="alphaU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Kartika"/>
              </a:rPr>
              <a:t>It works prof! I do not need to know why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  <a:p>
            <a:pPr marL="514350" indent="-514350">
              <a:spcAft>
                <a:spcPts val="1200"/>
              </a:spcAft>
              <a:buAutoNum type="alphaUcPeriod"/>
            </a:pPr>
            <a:endParaRPr lang="en-US" sz="2400" dirty="0">
              <a:latin typeface="Chalkboard" panose="03050602040202020205" pitchFamily="66" charset="77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93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Why layers?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5FD5F-C310-DE4F-9359-0E127341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Representation matters!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D920B-C95D-C44E-9211-A0DD6B288F74}"/>
              </a:ext>
            </a:extLst>
          </p:cNvPr>
          <p:cNvSpPr txBox="1"/>
          <p:nvPr/>
        </p:nvSpPr>
        <p:spPr>
          <a:xfrm>
            <a:off x="1271356" y="5685490"/>
            <a:ext cx="988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networks can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learn useful representations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for the problem. This is another reason why they can be so powerful!</a:t>
            </a: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571" t="1409" b="7115"/>
          <a:stretch/>
        </p:blipFill>
        <p:spPr>
          <a:xfrm>
            <a:off x="1734206" y="1518668"/>
            <a:ext cx="4084365" cy="3915180"/>
          </a:xfrm>
          <a:prstGeom prst="rect">
            <a:avLst/>
          </a:prstGeom>
          <a:solidFill>
            <a:srgbClr val="F9F9F9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t="449" b="449"/>
          <a:stretch/>
        </p:blipFill>
        <p:spPr>
          <a:xfrm>
            <a:off x="6476095" y="1399346"/>
            <a:ext cx="4280034" cy="4241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800374-0508-0B4B-86D7-E4FA58A7DE86}"/>
                  </a:ext>
                </a:extLst>
              </p:cNvPr>
              <p:cNvSpPr txBox="1"/>
              <p:nvPr/>
            </p:nvSpPr>
            <p:spPr>
              <a:xfrm>
                <a:off x="3537124" y="5339332"/>
                <a:ext cx="445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800374-0508-0B4B-86D7-E4FA58A7D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124" y="5339332"/>
                <a:ext cx="44550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B7179B-CBCF-C294-3653-1608CACC0CA0}"/>
                  </a:ext>
                </a:extLst>
              </p:cNvPr>
              <p:cNvSpPr txBox="1"/>
              <p:nvPr/>
            </p:nvSpPr>
            <p:spPr>
              <a:xfrm>
                <a:off x="1354461" y="3380396"/>
                <a:ext cx="4502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B7179B-CBCF-C294-3653-1608CACC0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461" y="3380396"/>
                <a:ext cx="45025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3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6E7393-7CF7-EE44-A328-E0600114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" b="8125"/>
          <a:stretch/>
        </p:blipFill>
        <p:spPr>
          <a:xfrm>
            <a:off x="774915" y="29623"/>
            <a:ext cx="3934137" cy="38294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B7D0BB-D35B-B047-BFFB-965984BA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421B37-9F6E-7490-D11C-C1B2CBA9E862}"/>
                  </a:ext>
                </a:extLst>
              </p:cNvPr>
              <p:cNvSpPr txBox="1"/>
              <p:nvPr/>
            </p:nvSpPr>
            <p:spPr>
              <a:xfrm>
                <a:off x="2405748" y="3859079"/>
                <a:ext cx="445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421B37-9F6E-7490-D11C-C1B2CBA9E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748" y="3859079"/>
                <a:ext cx="44550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36DB46-70CB-ABBA-17F9-4CE725784FA9}"/>
                  </a:ext>
                </a:extLst>
              </p:cNvPr>
              <p:cNvSpPr txBox="1"/>
              <p:nvPr/>
            </p:nvSpPr>
            <p:spPr>
              <a:xfrm>
                <a:off x="440061" y="1944351"/>
                <a:ext cx="4502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36DB46-70CB-ABBA-17F9-4CE725784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1" y="1944351"/>
                <a:ext cx="45025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937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2238B6D-E860-D041-8198-06F207346D4C}"/>
              </a:ext>
            </a:extLst>
          </p:cNvPr>
          <p:cNvSpPr txBox="1"/>
          <p:nvPr/>
        </p:nvSpPr>
        <p:spPr>
          <a:xfrm>
            <a:off x="5098236" y="44020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Karla" pitchFamily="2" charset="0"/>
                <a:ea typeface="Karla" pitchFamily="2" charset="0"/>
              </a:rPr>
              <a:t>input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95CD45-F604-4B46-9057-E486CEA017E4}"/>
              </a:ext>
            </a:extLst>
          </p:cNvPr>
          <p:cNvSpPr txBox="1"/>
          <p:nvPr/>
        </p:nvSpPr>
        <p:spPr>
          <a:xfrm>
            <a:off x="6206174" y="44020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Karla" pitchFamily="2" charset="0"/>
                <a:ea typeface="Karla" pitchFamily="2" charset="0"/>
              </a:rPr>
              <a:t>hidden</a:t>
            </a:r>
            <a:r>
              <a:rPr lang="en-US" sz="1600" baseline="-25000">
                <a:latin typeface="Karla" pitchFamily="2" charset="0"/>
                <a:ea typeface="Karla" pitchFamily="2" charset="0"/>
              </a:rPr>
              <a:t>1</a:t>
            </a:r>
            <a:r>
              <a:rPr lang="en-US" sz="1600">
                <a:latin typeface="Karla" pitchFamily="2" charset="0"/>
                <a:ea typeface="Karla" pitchFamily="2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F1B0B3-F24A-1843-8FA9-3900EDAC1EC8}"/>
              </a:ext>
            </a:extLst>
          </p:cNvPr>
          <p:cNvSpPr txBox="1"/>
          <p:nvPr/>
        </p:nvSpPr>
        <p:spPr>
          <a:xfrm>
            <a:off x="7363334" y="51168"/>
            <a:ext cx="1003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Karla" pitchFamily="2" charset="0"/>
                <a:ea typeface="Karla" pitchFamily="2" charset="0"/>
              </a:rPr>
              <a:t>hidden</a:t>
            </a:r>
            <a:r>
              <a:rPr lang="en-US" sz="1600" baseline="-25000">
                <a:latin typeface="Karla" pitchFamily="2" charset="0"/>
                <a:ea typeface="Karla" pitchFamily="2" charset="0"/>
              </a:rPr>
              <a:t>2</a:t>
            </a:r>
            <a:r>
              <a:rPr lang="en-US" sz="1600">
                <a:latin typeface="Karla" pitchFamily="2" charset="0"/>
                <a:ea typeface="Karla" pitchFamily="2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6E6609-6B65-E941-A4C8-9A6942B06A2F}"/>
              </a:ext>
            </a:extLst>
          </p:cNvPr>
          <p:cNvSpPr txBox="1"/>
          <p:nvPr/>
        </p:nvSpPr>
        <p:spPr>
          <a:xfrm>
            <a:off x="8313810" y="44020"/>
            <a:ext cx="1003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Karla" pitchFamily="2" charset="0"/>
                <a:ea typeface="Karla" pitchFamily="2" charset="0"/>
              </a:rPr>
              <a:t>output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FA072-6FC4-3E42-AC7B-6AD2DF92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74137C-BF62-F020-CB2A-E94EB03DC588}"/>
              </a:ext>
            </a:extLst>
          </p:cNvPr>
          <p:cNvCxnSpPr>
            <a:cxnSpLocks/>
          </p:cNvCxnSpPr>
          <p:nvPr/>
        </p:nvCxnSpPr>
        <p:spPr>
          <a:xfrm>
            <a:off x="3323952" y="2495236"/>
            <a:ext cx="964615" cy="9651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C83CDEF-6B2C-8AED-47D9-97A52B7D74E9}"/>
              </a:ext>
            </a:extLst>
          </p:cNvPr>
          <p:cNvGrpSpPr/>
          <p:nvPr/>
        </p:nvGrpSpPr>
        <p:grpSpPr>
          <a:xfrm>
            <a:off x="5483449" y="739224"/>
            <a:ext cx="5076926" cy="2797352"/>
            <a:chOff x="5483449" y="739224"/>
            <a:chExt cx="5076926" cy="2797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2C8A6DC-D060-414B-B032-B328720922DC}"/>
                    </a:ext>
                  </a:extLst>
                </p:cNvPr>
                <p:cNvSpPr txBox="1"/>
                <p:nvPr/>
              </p:nvSpPr>
              <p:spPr>
                <a:xfrm>
                  <a:off x="9407431" y="1921591"/>
                  <a:ext cx="1152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2C8A6DC-D060-414B-B032-B32872092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431" y="1921591"/>
                  <a:ext cx="1152944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37A57A-9C31-9647-B7AE-5CB99E11419D}"/>
                </a:ext>
              </a:extLst>
            </p:cNvPr>
            <p:cNvGrpSpPr/>
            <p:nvPr/>
          </p:nvGrpSpPr>
          <p:grpSpPr>
            <a:xfrm>
              <a:off x="8189595" y="1442078"/>
              <a:ext cx="473143" cy="1293669"/>
              <a:chOff x="8189595" y="1442078"/>
              <a:chExt cx="473143" cy="12936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E3E7582-9FDB-0644-B460-02DAFF8C878B}"/>
                      </a:ext>
                    </a:extLst>
                  </p:cNvPr>
                  <p:cNvSpPr txBox="1"/>
                  <p:nvPr/>
                </p:nvSpPr>
                <p:spPr>
                  <a:xfrm>
                    <a:off x="8189595" y="2366415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E3E7582-9FDB-0644-B460-02DAFF8C87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89595" y="2366415"/>
                    <a:ext cx="47314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E4973E9-5F8F-0140-92B9-4EDC277BE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194918" y="1442078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E4973E9-5F8F-0140-92B9-4EDC277BE5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4918" y="1442078"/>
                    <a:ext cx="46782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95E42-FFEF-01A3-C760-DE980332B6D4}"/>
                </a:ext>
              </a:extLst>
            </p:cNvPr>
            <p:cNvCxnSpPr>
              <a:cxnSpLocks/>
            </p:cNvCxnSpPr>
            <p:nvPr/>
          </p:nvCxnSpPr>
          <p:spPr>
            <a:xfrm>
              <a:off x="5487393" y="2602630"/>
              <a:ext cx="952348" cy="93394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F25663-8729-D309-DAA4-397517ECC806}"/>
                </a:ext>
              </a:extLst>
            </p:cNvPr>
            <p:cNvCxnSpPr>
              <a:cxnSpLocks/>
            </p:cNvCxnSpPr>
            <p:nvPr/>
          </p:nvCxnSpPr>
          <p:spPr>
            <a:xfrm>
              <a:off x="5529626" y="2551081"/>
              <a:ext cx="918439" cy="28487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701C55A-8B38-35CD-189C-3331B9FB5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938" y="1609495"/>
              <a:ext cx="1003474" cy="788952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34E2DD2-9184-3FAA-3B58-62CAF56E01BB}"/>
                </a:ext>
              </a:extLst>
            </p:cNvPr>
            <p:cNvCxnSpPr>
              <a:cxnSpLocks/>
            </p:cNvCxnSpPr>
            <p:nvPr/>
          </p:nvCxnSpPr>
          <p:spPr>
            <a:xfrm>
              <a:off x="5536868" y="1750978"/>
              <a:ext cx="980544" cy="917561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C026873-AFF8-DDC0-EC28-57C3275B98F2}"/>
                </a:ext>
              </a:extLst>
            </p:cNvPr>
            <p:cNvCxnSpPr>
              <a:cxnSpLocks/>
            </p:cNvCxnSpPr>
            <p:nvPr/>
          </p:nvCxnSpPr>
          <p:spPr>
            <a:xfrm>
              <a:off x="5533367" y="1787648"/>
              <a:ext cx="984045" cy="1687851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69FC7B2-29F6-6E21-1F1D-F5D3CFC46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030" y="1442078"/>
              <a:ext cx="935035" cy="308900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65B542B-49D0-8E82-1BE9-2DEB9C5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030" y="833819"/>
              <a:ext cx="997658" cy="86303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19BAB0-F3C8-586D-6FCA-10A4D0324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449" y="833819"/>
              <a:ext cx="1027239" cy="1527770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31406AA-7B31-6F35-A12D-8FC115BE1C85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8943644" y="2094971"/>
              <a:ext cx="463787" cy="1128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0BEE49-6813-8388-4964-65BC6E6C1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6744" y="2666400"/>
              <a:ext cx="813132" cy="87017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9AAAD0A-E493-51A9-FF15-340035087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3893" y="2256330"/>
              <a:ext cx="394918" cy="152041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77F8B6F-9751-93D8-9CF5-AA631B7A91A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075" y="1784753"/>
              <a:ext cx="400378" cy="277690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3FE225C-F77B-83BF-E129-87F8A49155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2247" y="1936121"/>
              <a:ext cx="898843" cy="1539378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04C481A-77B3-248B-10D7-9215F9109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011" y="2498983"/>
              <a:ext cx="782518" cy="257279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188FE6-B6F2-F413-460C-CF324FD4A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0980" y="1827673"/>
              <a:ext cx="813132" cy="87017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D43F6A-642C-296B-FBE4-7C23D4D1471F}"/>
                </a:ext>
              </a:extLst>
            </p:cNvPr>
            <p:cNvCxnSpPr>
              <a:cxnSpLocks/>
            </p:cNvCxnSpPr>
            <p:nvPr/>
          </p:nvCxnSpPr>
          <p:spPr>
            <a:xfrm>
              <a:off x="6890980" y="1585681"/>
              <a:ext cx="799549" cy="913302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1CFC9AC-345D-BB70-7404-E47A1EB52615}"/>
                </a:ext>
              </a:extLst>
            </p:cNvPr>
            <p:cNvCxnSpPr>
              <a:cxnSpLocks/>
            </p:cNvCxnSpPr>
            <p:nvPr/>
          </p:nvCxnSpPr>
          <p:spPr>
            <a:xfrm>
              <a:off x="6914870" y="762942"/>
              <a:ext cx="845006" cy="1568623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B8AB444-EC95-AF81-0D2F-10242FBAC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08011" y="739224"/>
              <a:ext cx="788368" cy="772200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A7F7CEA-4B56-51F9-BCBF-53A4172184A8}"/>
                </a:ext>
              </a:extLst>
            </p:cNvPr>
            <p:cNvCxnSpPr>
              <a:cxnSpLocks/>
            </p:cNvCxnSpPr>
            <p:nvPr/>
          </p:nvCxnSpPr>
          <p:spPr>
            <a:xfrm>
              <a:off x="6929651" y="1462287"/>
              <a:ext cx="697381" cy="216555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9FBE83-D3D2-F619-CF16-CB35062D3D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4" b="8125"/>
          <a:stretch/>
        </p:blipFill>
        <p:spPr>
          <a:xfrm>
            <a:off x="774915" y="29623"/>
            <a:ext cx="3934137" cy="3829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35E5EC-760B-AF17-918D-81BD054147E4}"/>
                  </a:ext>
                </a:extLst>
              </p:cNvPr>
              <p:cNvSpPr txBox="1"/>
              <p:nvPr/>
            </p:nvSpPr>
            <p:spPr>
              <a:xfrm>
                <a:off x="2405748" y="3859079"/>
                <a:ext cx="445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35E5EC-760B-AF17-918D-81BD0541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748" y="3859079"/>
                <a:ext cx="44550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C0681-CDB6-D673-C490-6E3FBBAA8C5C}"/>
                  </a:ext>
                </a:extLst>
              </p:cNvPr>
              <p:cNvSpPr txBox="1"/>
              <p:nvPr/>
            </p:nvSpPr>
            <p:spPr>
              <a:xfrm>
                <a:off x="440061" y="1944351"/>
                <a:ext cx="4502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C0681-CDB6-D673-C490-6E3FBBAA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1" y="1944351"/>
                <a:ext cx="45025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input">
            <a:extLst>
              <a:ext uri="{FF2B5EF4-FFF2-40B4-BE49-F238E27FC236}">
                <a16:creationId xmlns:a16="http://schemas.microsoft.com/office/drawing/2014/main" id="{B8CE28E3-9E63-3706-4719-8AC310AABEFC}"/>
              </a:ext>
            </a:extLst>
          </p:cNvPr>
          <p:cNvSpPr>
            <a:spLocks noChangeAspect="1"/>
          </p:cNvSpPr>
          <p:nvPr/>
        </p:nvSpPr>
        <p:spPr>
          <a:xfrm>
            <a:off x="5138347" y="1513975"/>
            <a:ext cx="365760" cy="365760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BF22D1-9F99-485B-DBE0-6167A83664D2}"/>
              </a:ext>
            </a:extLst>
          </p:cNvPr>
          <p:cNvSpPr>
            <a:spLocks noChangeAspect="1"/>
          </p:cNvSpPr>
          <p:nvPr/>
        </p:nvSpPr>
        <p:spPr>
          <a:xfrm>
            <a:off x="6513889" y="589862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output">
            <a:extLst>
              <a:ext uri="{FF2B5EF4-FFF2-40B4-BE49-F238E27FC236}">
                <a16:creationId xmlns:a16="http://schemas.microsoft.com/office/drawing/2014/main" id="{E704B1EE-E680-302A-7221-58506AF814BA}"/>
              </a:ext>
            </a:extLst>
          </p:cNvPr>
          <p:cNvSpPr>
            <a:spLocks noChangeAspect="1"/>
          </p:cNvSpPr>
          <p:nvPr/>
        </p:nvSpPr>
        <p:spPr>
          <a:xfrm>
            <a:off x="8547084" y="1921495"/>
            <a:ext cx="365760" cy="36576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input">
            <a:extLst>
              <a:ext uri="{FF2B5EF4-FFF2-40B4-BE49-F238E27FC236}">
                <a16:creationId xmlns:a16="http://schemas.microsoft.com/office/drawing/2014/main" id="{1122EF23-C308-C8BE-491A-48FFBDEC5AA8}"/>
              </a:ext>
            </a:extLst>
          </p:cNvPr>
          <p:cNvSpPr>
            <a:spLocks noChangeAspect="1"/>
          </p:cNvSpPr>
          <p:nvPr/>
        </p:nvSpPr>
        <p:spPr>
          <a:xfrm>
            <a:off x="5154483" y="2294033"/>
            <a:ext cx="365760" cy="365760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F0A63A-68F6-786E-CD94-66808D7D5DFE}"/>
              </a:ext>
            </a:extLst>
          </p:cNvPr>
          <p:cNvSpPr>
            <a:spLocks noChangeAspect="1"/>
          </p:cNvSpPr>
          <p:nvPr/>
        </p:nvSpPr>
        <p:spPr>
          <a:xfrm>
            <a:off x="6501950" y="1303773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1BDA70-DACA-05F2-78F6-E7C8EC6F2986}"/>
              </a:ext>
            </a:extLst>
          </p:cNvPr>
          <p:cNvSpPr>
            <a:spLocks noChangeAspect="1"/>
          </p:cNvSpPr>
          <p:nvPr/>
        </p:nvSpPr>
        <p:spPr>
          <a:xfrm>
            <a:off x="6505588" y="2565864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018BBA-1616-7985-9DF2-0ACAF4F55F51}"/>
              </a:ext>
            </a:extLst>
          </p:cNvPr>
          <p:cNvSpPr>
            <a:spLocks noChangeAspect="1"/>
          </p:cNvSpPr>
          <p:nvPr/>
        </p:nvSpPr>
        <p:spPr>
          <a:xfrm>
            <a:off x="6506659" y="3371883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98D31F-F824-F138-0C8C-EA7BC21E8463}"/>
              </a:ext>
            </a:extLst>
          </p:cNvPr>
          <p:cNvSpPr>
            <a:spLocks noChangeAspect="1"/>
          </p:cNvSpPr>
          <p:nvPr/>
        </p:nvSpPr>
        <p:spPr>
          <a:xfrm>
            <a:off x="7719519" y="1463682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EB3536-7AC3-F31B-8A67-4FFD9681270C}"/>
              </a:ext>
            </a:extLst>
          </p:cNvPr>
          <p:cNvSpPr>
            <a:spLocks noChangeAspect="1"/>
          </p:cNvSpPr>
          <p:nvPr/>
        </p:nvSpPr>
        <p:spPr>
          <a:xfrm>
            <a:off x="7749853" y="2275113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2238B6D-E860-D041-8198-06F207346D4C}"/>
              </a:ext>
            </a:extLst>
          </p:cNvPr>
          <p:cNvSpPr txBox="1"/>
          <p:nvPr/>
        </p:nvSpPr>
        <p:spPr>
          <a:xfrm>
            <a:off x="5098236" y="44020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Karla" pitchFamily="2" charset="0"/>
                <a:ea typeface="Karla" pitchFamily="2" charset="0"/>
              </a:rPr>
              <a:t>input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95CD45-F604-4B46-9057-E486CEA017E4}"/>
              </a:ext>
            </a:extLst>
          </p:cNvPr>
          <p:cNvSpPr txBox="1"/>
          <p:nvPr/>
        </p:nvSpPr>
        <p:spPr>
          <a:xfrm>
            <a:off x="6206174" y="44020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Karla" pitchFamily="2" charset="0"/>
                <a:ea typeface="Karla" pitchFamily="2" charset="0"/>
              </a:rPr>
              <a:t>hidden</a:t>
            </a:r>
            <a:r>
              <a:rPr lang="en-US" sz="1600" baseline="-25000">
                <a:latin typeface="Karla" pitchFamily="2" charset="0"/>
                <a:ea typeface="Karla" pitchFamily="2" charset="0"/>
              </a:rPr>
              <a:t>1</a:t>
            </a:r>
            <a:r>
              <a:rPr lang="en-US" sz="1600">
                <a:latin typeface="Karla" pitchFamily="2" charset="0"/>
                <a:ea typeface="Karla" pitchFamily="2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F1B0B3-F24A-1843-8FA9-3900EDAC1EC8}"/>
              </a:ext>
            </a:extLst>
          </p:cNvPr>
          <p:cNvSpPr txBox="1"/>
          <p:nvPr/>
        </p:nvSpPr>
        <p:spPr>
          <a:xfrm>
            <a:off x="7363334" y="51168"/>
            <a:ext cx="1003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Karla" pitchFamily="2" charset="0"/>
                <a:ea typeface="Karla" pitchFamily="2" charset="0"/>
              </a:rPr>
              <a:t>hidden</a:t>
            </a:r>
            <a:r>
              <a:rPr lang="en-US" sz="1600" baseline="-25000">
                <a:latin typeface="Karla" pitchFamily="2" charset="0"/>
                <a:ea typeface="Karla" pitchFamily="2" charset="0"/>
              </a:rPr>
              <a:t>2</a:t>
            </a:r>
            <a:r>
              <a:rPr lang="en-US" sz="1600">
                <a:latin typeface="Karla" pitchFamily="2" charset="0"/>
                <a:ea typeface="Karla" pitchFamily="2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6E6609-6B65-E941-A4C8-9A6942B06A2F}"/>
              </a:ext>
            </a:extLst>
          </p:cNvPr>
          <p:cNvSpPr txBox="1"/>
          <p:nvPr/>
        </p:nvSpPr>
        <p:spPr>
          <a:xfrm>
            <a:off x="8313810" y="44020"/>
            <a:ext cx="1003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Karla" pitchFamily="2" charset="0"/>
                <a:ea typeface="Karla" pitchFamily="2" charset="0"/>
              </a:rPr>
              <a:t>output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FA072-6FC4-3E42-AC7B-6AD2DF92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74137C-BF62-F020-CB2A-E94EB03DC588}"/>
              </a:ext>
            </a:extLst>
          </p:cNvPr>
          <p:cNvCxnSpPr>
            <a:cxnSpLocks/>
          </p:cNvCxnSpPr>
          <p:nvPr/>
        </p:nvCxnSpPr>
        <p:spPr>
          <a:xfrm>
            <a:off x="3323952" y="2495236"/>
            <a:ext cx="964615" cy="9651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C83CDEF-6B2C-8AED-47D9-97A52B7D74E9}"/>
              </a:ext>
            </a:extLst>
          </p:cNvPr>
          <p:cNvGrpSpPr/>
          <p:nvPr/>
        </p:nvGrpSpPr>
        <p:grpSpPr>
          <a:xfrm>
            <a:off x="5483449" y="739224"/>
            <a:ext cx="5076926" cy="2797352"/>
            <a:chOff x="5483449" y="739224"/>
            <a:chExt cx="5076926" cy="2797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2C8A6DC-D060-414B-B032-B328720922DC}"/>
                    </a:ext>
                  </a:extLst>
                </p:cNvPr>
                <p:cNvSpPr txBox="1"/>
                <p:nvPr/>
              </p:nvSpPr>
              <p:spPr>
                <a:xfrm>
                  <a:off x="9407431" y="1921591"/>
                  <a:ext cx="1152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2C8A6DC-D060-414B-B032-B32872092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7431" y="1921591"/>
                  <a:ext cx="1152944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37A57A-9C31-9647-B7AE-5CB99E11419D}"/>
                </a:ext>
              </a:extLst>
            </p:cNvPr>
            <p:cNvGrpSpPr/>
            <p:nvPr/>
          </p:nvGrpSpPr>
          <p:grpSpPr>
            <a:xfrm>
              <a:off x="8189595" y="1442078"/>
              <a:ext cx="473143" cy="1293669"/>
              <a:chOff x="8189595" y="1442078"/>
              <a:chExt cx="473143" cy="12936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E3E7582-9FDB-0644-B460-02DAFF8C878B}"/>
                      </a:ext>
                    </a:extLst>
                  </p:cNvPr>
                  <p:cNvSpPr txBox="1"/>
                  <p:nvPr/>
                </p:nvSpPr>
                <p:spPr>
                  <a:xfrm>
                    <a:off x="8189595" y="2366415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E3E7582-9FDB-0644-B460-02DAFF8C87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89595" y="2366415"/>
                    <a:ext cx="47314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E4973E9-5F8F-0140-92B9-4EDC277BE5D4}"/>
                      </a:ext>
                    </a:extLst>
                  </p:cNvPr>
                  <p:cNvSpPr txBox="1"/>
                  <p:nvPr/>
                </p:nvSpPr>
                <p:spPr>
                  <a:xfrm>
                    <a:off x="8194918" y="1442078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E4973E9-5F8F-0140-92B9-4EDC277BE5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4918" y="1442078"/>
                    <a:ext cx="46782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795E42-FFEF-01A3-C760-DE980332B6D4}"/>
                </a:ext>
              </a:extLst>
            </p:cNvPr>
            <p:cNvCxnSpPr>
              <a:cxnSpLocks/>
            </p:cNvCxnSpPr>
            <p:nvPr/>
          </p:nvCxnSpPr>
          <p:spPr>
            <a:xfrm>
              <a:off x="5487393" y="2602630"/>
              <a:ext cx="952348" cy="93394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F25663-8729-D309-DAA4-397517ECC806}"/>
                </a:ext>
              </a:extLst>
            </p:cNvPr>
            <p:cNvCxnSpPr>
              <a:cxnSpLocks/>
            </p:cNvCxnSpPr>
            <p:nvPr/>
          </p:nvCxnSpPr>
          <p:spPr>
            <a:xfrm>
              <a:off x="5529626" y="2551081"/>
              <a:ext cx="918439" cy="28487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701C55A-8B38-35CD-189C-3331B9FB5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938" y="1609495"/>
              <a:ext cx="1003474" cy="788952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34E2DD2-9184-3FAA-3B58-62CAF56E01BB}"/>
                </a:ext>
              </a:extLst>
            </p:cNvPr>
            <p:cNvCxnSpPr>
              <a:cxnSpLocks/>
            </p:cNvCxnSpPr>
            <p:nvPr/>
          </p:nvCxnSpPr>
          <p:spPr>
            <a:xfrm>
              <a:off x="5536868" y="1750978"/>
              <a:ext cx="980544" cy="917561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C026873-AFF8-DDC0-EC28-57C3275B98F2}"/>
                </a:ext>
              </a:extLst>
            </p:cNvPr>
            <p:cNvCxnSpPr>
              <a:cxnSpLocks/>
            </p:cNvCxnSpPr>
            <p:nvPr/>
          </p:nvCxnSpPr>
          <p:spPr>
            <a:xfrm>
              <a:off x="5533367" y="1787648"/>
              <a:ext cx="984045" cy="1687851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69FC7B2-29F6-6E21-1F1D-F5D3CFC46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030" y="1442078"/>
              <a:ext cx="935035" cy="308900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65B542B-49D0-8E82-1BE9-2DEB9C5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030" y="833819"/>
              <a:ext cx="997658" cy="86303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19BAB0-F3C8-586D-6FCA-10A4D0324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3449" y="833819"/>
              <a:ext cx="1027239" cy="1527770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31406AA-7B31-6F35-A12D-8FC115BE1C85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8943644" y="2094971"/>
              <a:ext cx="463787" cy="1128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0BEE49-6813-8388-4964-65BC6E6C1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6744" y="2666400"/>
              <a:ext cx="813132" cy="87017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9AAAD0A-E493-51A9-FF15-340035087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3893" y="2256330"/>
              <a:ext cx="394918" cy="152041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77F8B6F-9751-93D8-9CF5-AA631B7A91A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075" y="1784753"/>
              <a:ext cx="400378" cy="277690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3FE225C-F77B-83BF-E129-87F8A49155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2247" y="1936121"/>
              <a:ext cx="898843" cy="1539378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04C481A-77B3-248B-10D7-9215F9109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011" y="2498983"/>
              <a:ext cx="782518" cy="257279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188FE6-B6F2-F413-460C-CF324FD4A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0980" y="1827673"/>
              <a:ext cx="813132" cy="87017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ED43F6A-642C-296B-FBE4-7C23D4D1471F}"/>
                </a:ext>
              </a:extLst>
            </p:cNvPr>
            <p:cNvCxnSpPr>
              <a:cxnSpLocks/>
            </p:cNvCxnSpPr>
            <p:nvPr/>
          </p:nvCxnSpPr>
          <p:spPr>
            <a:xfrm>
              <a:off x="6890980" y="1585681"/>
              <a:ext cx="799549" cy="913302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1CFC9AC-345D-BB70-7404-E47A1EB52615}"/>
                </a:ext>
              </a:extLst>
            </p:cNvPr>
            <p:cNvCxnSpPr>
              <a:cxnSpLocks/>
            </p:cNvCxnSpPr>
            <p:nvPr/>
          </p:nvCxnSpPr>
          <p:spPr>
            <a:xfrm>
              <a:off x="6914870" y="762942"/>
              <a:ext cx="845006" cy="1568623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B8AB444-EC95-AF81-0D2F-10242FBAC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08011" y="739224"/>
              <a:ext cx="788368" cy="772200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A7F7CEA-4B56-51F9-BCBF-53A4172184A8}"/>
                </a:ext>
              </a:extLst>
            </p:cNvPr>
            <p:cNvCxnSpPr>
              <a:cxnSpLocks/>
            </p:cNvCxnSpPr>
            <p:nvPr/>
          </p:nvCxnSpPr>
          <p:spPr>
            <a:xfrm>
              <a:off x="6929651" y="1462287"/>
              <a:ext cx="697381" cy="216555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9FBE83-D3D2-F619-CF16-CB35062D3D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4" b="8125"/>
          <a:stretch/>
        </p:blipFill>
        <p:spPr>
          <a:xfrm>
            <a:off x="774915" y="29623"/>
            <a:ext cx="3934137" cy="3829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35E5EC-760B-AF17-918D-81BD054147E4}"/>
                  </a:ext>
                </a:extLst>
              </p:cNvPr>
              <p:cNvSpPr txBox="1"/>
              <p:nvPr/>
            </p:nvSpPr>
            <p:spPr>
              <a:xfrm>
                <a:off x="2405748" y="3859079"/>
                <a:ext cx="4455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35E5EC-760B-AF17-918D-81BD0541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748" y="3859079"/>
                <a:ext cx="44550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C0681-CDB6-D673-C490-6E3FBBAA8C5C}"/>
                  </a:ext>
                </a:extLst>
              </p:cNvPr>
              <p:cNvSpPr txBox="1"/>
              <p:nvPr/>
            </p:nvSpPr>
            <p:spPr>
              <a:xfrm>
                <a:off x="440061" y="1944351"/>
                <a:ext cx="4502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C0681-CDB6-D673-C490-6E3FBBAA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1" y="1944351"/>
                <a:ext cx="45025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input">
            <a:extLst>
              <a:ext uri="{FF2B5EF4-FFF2-40B4-BE49-F238E27FC236}">
                <a16:creationId xmlns:a16="http://schemas.microsoft.com/office/drawing/2014/main" id="{B8CE28E3-9E63-3706-4719-8AC310AABEFC}"/>
              </a:ext>
            </a:extLst>
          </p:cNvPr>
          <p:cNvSpPr>
            <a:spLocks noChangeAspect="1"/>
          </p:cNvSpPr>
          <p:nvPr/>
        </p:nvSpPr>
        <p:spPr>
          <a:xfrm>
            <a:off x="5138347" y="1513975"/>
            <a:ext cx="365760" cy="365760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BF22D1-9F99-485B-DBE0-6167A83664D2}"/>
              </a:ext>
            </a:extLst>
          </p:cNvPr>
          <p:cNvSpPr>
            <a:spLocks noChangeAspect="1"/>
          </p:cNvSpPr>
          <p:nvPr/>
        </p:nvSpPr>
        <p:spPr>
          <a:xfrm>
            <a:off x="6513889" y="589862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output">
            <a:extLst>
              <a:ext uri="{FF2B5EF4-FFF2-40B4-BE49-F238E27FC236}">
                <a16:creationId xmlns:a16="http://schemas.microsoft.com/office/drawing/2014/main" id="{E704B1EE-E680-302A-7221-58506AF814BA}"/>
              </a:ext>
            </a:extLst>
          </p:cNvPr>
          <p:cNvSpPr>
            <a:spLocks noChangeAspect="1"/>
          </p:cNvSpPr>
          <p:nvPr/>
        </p:nvSpPr>
        <p:spPr>
          <a:xfrm>
            <a:off x="8547084" y="1921495"/>
            <a:ext cx="365760" cy="36576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input">
            <a:extLst>
              <a:ext uri="{FF2B5EF4-FFF2-40B4-BE49-F238E27FC236}">
                <a16:creationId xmlns:a16="http://schemas.microsoft.com/office/drawing/2014/main" id="{1122EF23-C308-C8BE-491A-48FFBDEC5AA8}"/>
              </a:ext>
            </a:extLst>
          </p:cNvPr>
          <p:cNvSpPr>
            <a:spLocks noChangeAspect="1"/>
          </p:cNvSpPr>
          <p:nvPr/>
        </p:nvSpPr>
        <p:spPr>
          <a:xfrm>
            <a:off x="5154483" y="2294033"/>
            <a:ext cx="365760" cy="365760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F0A63A-68F6-786E-CD94-66808D7D5DFE}"/>
              </a:ext>
            </a:extLst>
          </p:cNvPr>
          <p:cNvSpPr>
            <a:spLocks noChangeAspect="1"/>
          </p:cNvSpPr>
          <p:nvPr/>
        </p:nvSpPr>
        <p:spPr>
          <a:xfrm>
            <a:off x="6501950" y="1303773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1BDA70-DACA-05F2-78F6-E7C8EC6F2986}"/>
              </a:ext>
            </a:extLst>
          </p:cNvPr>
          <p:cNvSpPr>
            <a:spLocks noChangeAspect="1"/>
          </p:cNvSpPr>
          <p:nvPr/>
        </p:nvSpPr>
        <p:spPr>
          <a:xfrm>
            <a:off x="6505588" y="2565864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018BBA-1616-7985-9DF2-0ACAF4F55F51}"/>
              </a:ext>
            </a:extLst>
          </p:cNvPr>
          <p:cNvSpPr>
            <a:spLocks noChangeAspect="1"/>
          </p:cNvSpPr>
          <p:nvPr/>
        </p:nvSpPr>
        <p:spPr>
          <a:xfrm>
            <a:off x="6506659" y="3371883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98D31F-F824-F138-0C8C-EA7BC21E8463}"/>
              </a:ext>
            </a:extLst>
          </p:cNvPr>
          <p:cNvSpPr>
            <a:spLocks noChangeAspect="1"/>
          </p:cNvSpPr>
          <p:nvPr/>
        </p:nvSpPr>
        <p:spPr>
          <a:xfrm>
            <a:off x="7719519" y="1463682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EB3536-7AC3-F31B-8A67-4FFD9681270C}"/>
              </a:ext>
            </a:extLst>
          </p:cNvPr>
          <p:cNvSpPr>
            <a:spLocks noChangeAspect="1"/>
          </p:cNvSpPr>
          <p:nvPr/>
        </p:nvSpPr>
        <p:spPr>
          <a:xfrm>
            <a:off x="7749853" y="2275113"/>
            <a:ext cx="365760" cy="36576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64E5-1404-5875-578A-A12F406599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4" r="264"/>
          <a:stretch/>
        </p:blipFill>
        <p:spPr>
          <a:xfrm>
            <a:off x="6852247" y="3953924"/>
            <a:ext cx="3920646" cy="26276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3150662-0129-8A74-BE23-6C5F72D62EAB}"/>
              </a:ext>
            </a:extLst>
          </p:cNvPr>
          <p:cNvGrpSpPr/>
          <p:nvPr/>
        </p:nvGrpSpPr>
        <p:grpSpPr>
          <a:xfrm>
            <a:off x="8978181" y="3574226"/>
            <a:ext cx="1758110" cy="1906591"/>
            <a:chOff x="8978181" y="3574226"/>
            <a:chExt cx="1758110" cy="1906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FDA6E43-3A68-153B-C413-D73391E3272A}"/>
                    </a:ext>
                  </a:extLst>
                </p:cNvPr>
                <p:cNvSpPr txBox="1"/>
                <p:nvPr/>
              </p:nvSpPr>
              <p:spPr>
                <a:xfrm>
                  <a:off x="8978181" y="3574226"/>
                  <a:ext cx="17581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FDA6E43-3A68-153B-C413-D73391E32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8181" y="3574226"/>
                  <a:ext cx="175811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6D516-FD56-4DBC-7477-A195EFFFE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6434" y="3938325"/>
              <a:ext cx="516351" cy="1542492"/>
            </a:xfrm>
            <a:prstGeom prst="straightConnector1">
              <a:avLst/>
            </a:prstGeom>
            <a:ln>
              <a:solidFill>
                <a:srgbClr val="A51C3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2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Depth Intuition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7A6EC04-268C-1D48-88DE-05515F63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14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Shallow vs Deep Nets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2CF4-8F86-F642-A6BB-BD74C188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378262"/>
            <a:ext cx="9144000" cy="431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7F7F7F"/>
                </a:solidFill>
                <a:latin typeface="Karla" panose="020B0004030503030003" pitchFamily="34" charset="77"/>
              </a:rPr>
              <a:t>(</a:t>
            </a:r>
            <a:r>
              <a:rPr lang="en-US" err="1">
                <a:solidFill>
                  <a:srgbClr val="7F7F7F"/>
                </a:solidFill>
                <a:latin typeface="Karla" panose="020B0004030503030003" pitchFamily="34" charset="77"/>
              </a:rPr>
              <a:t>Goodfellow</a:t>
            </a:r>
            <a:r>
              <a:rPr lang="en-US">
                <a:solidFill>
                  <a:srgbClr val="7F7F7F"/>
                </a:solidFill>
                <a:latin typeface="Karla" panose="020B0004030503030003" pitchFamily="34" charset="77"/>
              </a:rPr>
              <a:t> 2017)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Depth helps, and it’s not just because of more parameters</a:t>
            </a:r>
          </a:p>
        </p:txBody>
      </p:sp>
    </p:spTree>
    <p:extLst>
      <p:ext uri="{BB962C8B-B14F-4D97-AF65-F5344CB8AC3E}">
        <p14:creationId xmlns:p14="http://schemas.microsoft.com/office/powerpoint/2010/main" val="94990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Shallow vs Deep Nets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7A60F-614F-604C-A84A-AF9297F8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378262"/>
            <a:ext cx="9144000" cy="431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7F7F7F"/>
                </a:solidFill>
                <a:latin typeface="Karla" panose="020B0004030503030003" pitchFamily="34" charset="77"/>
              </a:rPr>
              <a:t>(</a:t>
            </a:r>
            <a:r>
              <a:rPr lang="en-US" err="1">
                <a:solidFill>
                  <a:srgbClr val="7F7F7F"/>
                </a:solidFill>
                <a:latin typeface="Karla" panose="020B0004030503030003" pitchFamily="34" charset="77"/>
              </a:rPr>
              <a:t>Goodfellow</a:t>
            </a:r>
            <a:r>
              <a:rPr lang="en-US">
                <a:solidFill>
                  <a:srgbClr val="7F7F7F"/>
                </a:solidFill>
                <a:latin typeface="Karla" panose="020B0004030503030003" pitchFamily="34" charset="77"/>
              </a:rPr>
              <a:t> 2017)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Karla" panose="020B0004030503030003" pitchFamily="34" charset="77"/>
              </a:rPr>
              <a:t>The </a:t>
            </a:r>
            <a:r>
              <a:rPr lang="en-US" b="1">
                <a:latin typeface="Karla" panose="020B0004030503030003" pitchFamily="34" charset="77"/>
              </a:rPr>
              <a:t>11-layer net </a:t>
            </a:r>
            <a:r>
              <a:rPr lang="en-US">
                <a:latin typeface="Karla" panose="020B0004030503030003" pitchFamily="34" charset="77"/>
              </a:rPr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Depth helps, and it’s not just because of more parameters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Anatomy of artificial neural network (ANN)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FB71-88E3-F947-A3D2-41EE2233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F7C3CA-E837-C9B4-4983-2C0FA9D2D07F}"/>
              </a:ext>
            </a:extLst>
          </p:cNvPr>
          <p:cNvSpPr>
            <a:spLocks noChangeAspect="1"/>
          </p:cNvSpPr>
          <p:nvPr/>
        </p:nvSpPr>
        <p:spPr>
          <a:xfrm>
            <a:off x="4464859" y="1771045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98A1E-A3D8-48E1-36A2-0268FAC23A79}"/>
              </a:ext>
            </a:extLst>
          </p:cNvPr>
          <p:cNvSpPr>
            <a:spLocks noChangeAspect="1"/>
          </p:cNvSpPr>
          <p:nvPr/>
        </p:nvSpPr>
        <p:spPr>
          <a:xfrm>
            <a:off x="9358082" y="3051433"/>
            <a:ext cx="727037" cy="73152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DE1DC-0C02-239D-D9FA-2115DC2114CB}"/>
              </a:ext>
            </a:extLst>
          </p:cNvPr>
          <p:cNvSpPr>
            <a:spLocks noChangeAspect="1"/>
          </p:cNvSpPr>
          <p:nvPr/>
        </p:nvSpPr>
        <p:spPr>
          <a:xfrm>
            <a:off x="4462865" y="2604491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414FE-3776-23DD-56B4-7F6253CA2430}"/>
              </a:ext>
            </a:extLst>
          </p:cNvPr>
          <p:cNvSpPr>
            <a:spLocks noChangeAspect="1"/>
          </p:cNvSpPr>
          <p:nvPr/>
        </p:nvSpPr>
        <p:spPr>
          <a:xfrm>
            <a:off x="4459524" y="343949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14999E-CCA5-F7A6-8221-BCF80E673084}"/>
              </a:ext>
            </a:extLst>
          </p:cNvPr>
          <p:cNvSpPr>
            <a:spLocks noChangeAspect="1"/>
          </p:cNvSpPr>
          <p:nvPr/>
        </p:nvSpPr>
        <p:spPr>
          <a:xfrm>
            <a:off x="4458660" y="427357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9F33D-1E1B-FE88-F847-26204171DB4C}"/>
              </a:ext>
            </a:extLst>
          </p:cNvPr>
          <p:cNvSpPr>
            <a:spLocks noChangeAspect="1"/>
          </p:cNvSpPr>
          <p:nvPr/>
        </p:nvSpPr>
        <p:spPr>
          <a:xfrm>
            <a:off x="7049635" y="1751546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69C96F-6C93-FBFA-C47B-3FC3ACF46ADD}"/>
              </a:ext>
            </a:extLst>
          </p:cNvPr>
          <p:cNvSpPr>
            <a:spLocks noChangeAspect="1"/>
          </p:cNvSpPr>
          <p:nvPr/>
        </p:nvSpPr>
        <p:spPr>
          <a:xfrm>
            <a:off x="7047641" y="2584992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1C258B-EB58-ADFB-D308-EA00417A4FB1}"/>
              </a:ext>
            </a:extLst>
          </p:cNvPr>
          <p:cNvSpPr>
            <a:spLocks noChangeAspect="1"/>
          </p:cNvSpPr>
          <p:nvPr/>
        </p:nvSpPr>
        <p:spPr>
          <a:xfrm>
            <a:off x="7044300" y="341999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F554C6-92C0-F521-8CC6-839F10E597CC}"/>
              </a:ext>
            </a:extLst>
          </p:cNvPr>
          <p:cNvSpPr>
            <a:spLocks noChangeAspect="1"/>
          </p:cNvSpPr>
          <p:nvPr/>
        </p:nvSpPr>
        <p:spPr>
          <a:xfrm>
            <a:off x="7043436" y="425407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303244-5315-E4E2-EBAA-9577033526B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083901" y="2136805"/>
            <a:ext cx="1380958" cy="84067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84B72B-6746-2A09-F19F-3392D086F7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083901" y="2970251"/>
            <a:ext cx="1378964" cy="722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B149F1-A31A-340D-BEAE-246BA0A4941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083901" y="2977476"/>
            <a:ext cx="1375623" cy="8277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688CAB-E4F8-4B53-727B-CA9D254583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083901" y="2977476"/>
            <a:ext cx="1374759" cy="166186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75C66-0605-C65D-7900-321D93DDB21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126041" y="2136805"/>
            <a:ext cx="1338818" cy="172072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EEF939-A6F1-5710-D300-57CCB92134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26041" y="2970251"/>
            <a:ext cx="1336824" cy="88727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F30153-479B-3F28-1B85-80CC1389499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126041" y="3805257"/>
            <a:ext cx="1333483" cy="522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9F6479-098D-E0FC-B0D8-7824C20661F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126041" y="3857526"/>
            <a:ext cx="1332619" cy="78181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92909-21E3-722C-EFE1-8E353F4F1E97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5191896" y="2117306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491F40-84BA-81AA-FDD3-E4DFBFFF576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191896" y="2136805"/>
            <a:ext cx="1855745" cy="81394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91622F-4FC4-B17C-9A3D-4A0D242AE44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5191896" y="2136805"/>
            <a:ext cx="1852404" cy="16489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7C9F7D-8654-1A11-1C0E-981F2A153B0D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5191896" y="2136805"/>
            <a:ext cx="1851540" cy="248303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17714E-0526-4AAA-7310-E7B0AAE88CF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5189902" y="2117306"/>
            <a:ext cx="1859733" cy="85294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BEA634-5CCD-B555-53F9-840AA32E6627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5189902" y="2950752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5BDC61-9455-DB0F-8AEB-D2ECCFC00D75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189902" y="2970251"/>
            <a:ext cx="1854398" cy="81550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229CAD6-7C0E-9576-E550-13CD864ADB6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189902" y="2970251"/>
            <a:ext cx="1853534" cy="16495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014D9D-CFC2-05C3-1175-98768DC8D634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186561" y="2117306"/>
            <a:ext cx="1863074" cy="168795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722FEF-7884-3676-63B4-6401899C6748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5186561" y="2950752"/>
            <a:ext cx="1861080" cy="85450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247D7F-920E-9C8E-D5CB-90CBC8691B2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186561" y="378575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680F76-A872-09DE-555B-823A02F25B7C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186561" y="3805257"/>
            <a:ext cx="1856875" cy="8145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6BF364-B40A-34A9-E198-D16FF6535F4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185697" y="2117306"/>
            <a:ext cx="1863938" cy="252203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E5055D1-8E6E-93FE-2805-B97A6B22E7E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185697" y="2950752"/>
            <a:ext cx="1861944" cy="168858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932E9-5B96-464A-4CEF-AC008EC9F57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185697" y="3785758"/>
            <a:ext cx="1858603" cy="85357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ED323CA-EF84-965F-7EE9-D2E2A233FE5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185697" y="461983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058F695-F403-DEE9-BA64-9257804D00E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764274" y="3417193"/>
            <a:ext cx="1593808" cy="118772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7F6D06-EA8A-51A4-7740-ABE085B56587}"/>
              </a:ext>
            </a:extLst>
          </p:cNvPr>
          <p:cNvCxnSpPr>
            <a:cxnSpLocks/>
            <a:stCxn id="16" idx="6"/>
            <a:endCxn id="7" idx="2"/>
          </p:cNvCxnSpPr>
          <p:nvPr/>
        </p:nvCxnSpPr>
        <p:spPr>
          <a:xfrm flipV="1">
            <a:off x="7771337" y="3417193"/>
            <a:ext cx="1586745" cy="36856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8E22EA-10C2-0742-0190-4BFC9C7E49DB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7774678" y="2950752"/>
            <a:ext cx="1583404" cy="46644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8F516C-C894-0609-B940-5D39263CC43C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7776672" y="2117306"/>
            <a:ext cx="1581410" cy="12998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0295BAB-8B12-D552-47BC-A01F79EC29FC}"/>
              </a:ext>
            </a:extLst>
          </p:cNvPr>
          <p:cNvSpPr txBox="1"/>
          <p:nvPr/>
        </p:nvSpPr>
        <p:spPr>
          <a:xfrm>
            <a:off x="1939079" y="4444921"/>
            <a:ext cx="174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INPUT LAYER</a:t>
            </a:r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5ECF91-38B4-CF0B-633B-97B224B0854D}"/>
              </a:ext>
            </a:extLst>
          </p:cNvPr>
          <p:cNvSpPr txBox="1"/>
          <p:nvPr/>
        </p:nvSpPr>
        <p:spPr>
          <a:xfrm>
            <a:off x="8894976" y="4069412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LAYER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26686E-D77A-EBB8-2F44-55174CBA2799}"/>
              </a:ext>
            </a:extLst>
          </p:cNvPr>
          <p:cNvSpPr txBox="1"/>
          <p:nvPr/>
        </p:nvSpPr>
        <p:spPr>
          <a:xfrm>
            <a:off x="3928533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1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0AA83-A998-0267-F143-F643719A4113}"/>
              </a:ext>
            </a:extLst>
          </p:cNvPr>
          <p:cNvSpPr txBox="1"/>
          <p:nvPr/>
        </p:nvSpPr>
        <p:spPr>
          <a:xfrm>
            <a:off x="6365196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2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0EC04C-ABE1-8C70-9BBF-9F9227C42EBC}"/>
              </a:ext>
            </a:extLst>
          </p:cNvPr>
          <p:cNvSpPr>
            <a:spLocks noChangeAspect="1"/>
          </p:cNvSpPr>
          <p:nvPr/>
        </p:nvSpPr>
        <p:spPr>
          <a:xfrm>
            <a:off x="2356863" y="2611716"/>
            <a:ext cx="727038" cy="731520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6247FD-187B-73BD-2D79-C811504FD65D}"/>
              </a:ext>
            </a:extLst>
          </p:cNvPr>
          <p:cNvSpPr>
            <a:spLocks noChangeAspect="1"/>
          </p:cNvSpPr>
          <p:nvPr/>
        </p:nvSpPr>
        <p:spPr>
          <a:xfrm>
            <a:off x="2395472" y="3481027"/>
            <a:ext cx="727038" cy="731520"/>
          </a:xfrm>
          <a:prstGeom prst="ellipse">
            <a:avLst/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1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Shallow vs Deep Nets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55DEE2-E77F-2C4E-9181-5FE26396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378262"/>
            <a:ext cx="9144000" cy="431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7F7F7F"/>
                </a:solidFill>
                <a:latin typeface="Karla" panose="020B0004030503030003" pitchFamily="34" charset="77"/>
              </a:rPr>
              <a:t>(</a:t>
            </a:r>
            <a:r>
              <a:rPr lang="en-US" err="1">
                <a:solidFill>
                  <a:srgbClr val="7F7F7F"/>
                </a:solidFill>
                <a:latin typeface="Karla" panose="020B0004030503030003" pitchFamily="34" charset="77"/>
              </a:rPr>
              <a:t>Goodfellow</a:t>
            </a:r>
            <a:r>
              <a:rPr lang="en-US">
                <a:solidFill>
                  <a:srgbClr val="7F7F7F"/>
                </a:solidFill>
                <a:latin typeface="Karla" panose="020B0004030503030003" pitchFamily="34" charset="77"/>
              </a:rPr>
              <a:t> 2017)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EAF362-A158-3541-B8A7-1C1EB253B7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35003" y="3863085"/>
            <a:ext cx="5606294" cy="1942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DC4DCA-6274-3C47-94E1-225E3D0A1CB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91219" y="3904181"/>
            <a:ext cx="2750078" cy="1901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2D30A7-6189-B540-B749-BD4AE5EC1F31}"/>
              </a:ext>
            </a:extLst>
          </p:cNvPr>
          <p:cNvSpPr txBox="1"/>
          <p:nvPr/>
        </p:nvSpPr>
        <p:spPr>
          <a:xfrm>
            <a:off x="7239886" y="5805303"/>
            <a:ext cx="460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Karla" panose="020B0004030503030003" pitchFamily="34" charset="77"/>
              </a:rPr>
              <a:t>The 3-layer nets perform worse on the test set, even with similar number of total parameters.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Karla" panose="020B0004030503030003" pitchFamily="34" charset="77"/>
              </a:rPr>
              <a:t>The </a:t>
            </a:r>
            <a:r>
              <a:rPr lang="en-US" b="1">
                <a:latin typeface="Karla" panose="020B0004030503030003" pitchFamily="34" charset="77"/>
              </a:rPr>
              <a:t>11-layer net </a:t>
            </a:r>
            <a:r>
              <a:rPr lang="en-US">
                <a:latin typeface="Karla" panose="020B0004030503030003" pitchFamily="34" charset="77"/>
              </a:rPr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Depth helps, and it’s not just because of more parameters</a:t>
            </a:r>
          </a:p>
        </p:txBody>
      </p:sp>
    </p:spTree>
    <p:extLst>
      <p:ext uri="{BB962C8B-B14F-4D97-AF65-F5344CB8AC3E}">
        <p14:creationId xmlns:p14="http://schemas.microsoft.com/office/powerpoint/2010/main" val="1647428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Shallow vs Deep Nets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9ECD31-47B7-4B41-8EF1-FF88185B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378262"/>
            <a:ext cx="9144000" cy="431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7F7F7F"/>
                </a:solidFill>
                <a:latin typeface="Karla" panose="020B0004030503030003" pitchFamily="34" charset="77"/>
              </a:rPr>
              <a:t>(</a:t>
            </a:r>
            <a:r>
              <a:rPr lang="en-US" err="1">
                <a:solidFill>
                  <a:srgbClr val="7F7F7F"/>
                </a:solidFill>
                <a:latin typeface="Karla" panose="020B0004030503030003" pitchFamily="34" charset="77"/>
              </a:rPr>
              <a:t>Goodfellow</a:t>
            </a:r>
            <a:r>
              <a:rPr lang="en-US">
                <a:solidFill>
                  <a:srgbClr val="7F7F7F"/>
                </a:solidFill>
                <a:latin typeface="Karla" panose="020B0004030503030003" pitchFamily="34" charset="77"/>
              </a:rPr>
              <a:t> 2017)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EAF362-A158-3541-B8A7-1C1EB253B7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35003" y="3863085"/>
            <a:ext cx="5606294" cy="1942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DC4DCA-6274-3C47-94E1-225E3D0A1CB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91219" y="3904181"/>
            <a:ext cx="2750078" cy="1901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2D30A7-6189-B540-B749-BD4AE5EC1F31}"/>
              </a:ext>
            </a:extLst>
          </p:cNvPr>
          <p:cNvSpPr txBox="1"/>
          <p:nvPr/>
        </p:nvSpPr>
        <p:spPr>
          <a:xfrm>
            <a:off x="7239886" y="5805303"/>
            <a:ext cx="460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Karla" panose="020B0004030503030003" pitchFamily="34" charset="77"/>
              </a:rPr>
              <a:t>The 3-layer nets perform worse on the test set, even with similar number of total parameters.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Karla" panose="020B0004030503030003" pitchFamily="34" charset="77"/>
              </a:rPr>
              <a:t>The </a:t>
            </a:r>
            <a:r>
              <a:rPr lang="en-US" b="1">
                <a:latin typeface="Karla" panose="020B0004030503030003" pitchFamily="34" charset="77"/>
              </a:rPr>
              <a:t>11-layer net </a:t>
            </a:r>
            <a:r>
              <a:rPr lang="en-US">
                <a:latin typeface="Karla" panose="020B0004030503030003" pitchFamily="34" charset="77"/>
              </a:rPr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Depth helps, and it’s not just because of more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3440EC-0F5B-4A46-9CC6-688FDE262C04}"/>
              </a:ext>
            </a:extLst>
          </p:cNvPr>
          <p:cNvSpPr txBox="1"/>
          <p:nvPr/>
        </p:nvSpPr>
        <p:spPr>
          <a:xfrm>
            <a:off x="10303024" y="1378262"/>
            <a:ext cx="1892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Karla" panose="020B0004030503030003" pitchFamily="34" charset="77"/>
              </a:rPr>
              <a:t>Don’t worry about this word </a:t>
            </a:r>
            <a:r>
              <a:rPr lang="en-US">
                <a:solidFill>
                  <a:schemeClr val="accent1"/>
                </a:solidFill>
                <a:latin typeface="Karla" panose="020B0004030503030003" pitchFamily="34" charset="77"/>
              </a:rPr>
              <a:t>“convolutional”</a:t>
            </a:r>
            <a:r>
              <a:rPr lang="en-US">
                <a:latin typeface="Karla" panose="020B0004030503030003" pitchFamily="34" charset="77"/>
              </a:rPr>
              <a:t>. It’s just a special type of neural network, often used for images.</a:t>
            </a:r>
          </a:p>
        </p:txBody>
      </p:sp>
    </p:spTree>
    <p:extLst>
      <p:ext uri="{BB962C8B-B14F-4D97-AF65-F5344CB8AC3E}">
        <p14:creationId xmlns:p14="http://schemas.microsoft.com/office/powerpoint/2010/main" val="528533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D0FD-0F43-1E47-992E-E2AE1877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67E5E-05DE-684D-81F1-3956DFC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9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AABBF-CE1E-8A4C-92D8-393D0291D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D8418F-45BD-6749-ACFA-38738C9EF959}"/>
              </a:ext>
            </a:extLst>
          </p:cNvPr>
          <p:cNvSpPr txBox="1">
            <a:spLocks/>
          </p:cNvSpPr>
          <p:nvPr/>
        </p:nvSpPr>
        <p:spPr>
          <a:xfrm>
            <a:off x="455725" y="315170"/>
            <a:ext cx="8674627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Exercise: </a:t>
            </a:r>
            <a:r>
              <a:rPr lang="en-US">
                <a:solidFill>
                  <a:prstClr val="black"/>
                </a:solidFill>
              </a:rPr>
              <a:t>MLP using </a:t>
            </a:r>
            <a:r>
              <a:rPr lang="en-US" err="1">
                <a:solidFill>
                  <a:prstClr val="black"/>
                </a:solidFill>
              </a:rPr>
              <a:t>tensorflow.keras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/>
                <a:ea typeface="+mj-ea"/>
              </a:rPr>
              <a:t>The aim of this exercise is to build a simple neural net to classify the </a:t>
            </a:r>
            <a:r>
              <a:rPr lang="en-US" sz="2400">
                <a:solidFill>
                  <a:prstClr val="black">
                    <a:lumMod val="75000"/>
                    <a:lumOff val="25000"/>
                  </a:prstClr>
                </a:solidFill>
              </a:rPr>
              <a:t>different species of IRIS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/>
                <a:ea typeface="+mj-ea"/>
              </a:rPr>
              <a:t> </a:t>
            </a: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342900" marR="0" lvl="0" indent="-34290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j-ea"/>
              </a:rPr>
              <a:t>Split the data into train and test sets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j-ea"/>
              </a:rPr>
            </a:b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j-ea"/>
            </a:endParaRPr>
          </a:p>
          <a:p>
            <a:pPr marL="342900" marR="0" lvl="0" indent="-34290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j-ea"/>
              </a:rPr>
              <a:t>Define the network parameters for the MLP and fit it</a:t>
            </a:r>
          </a:p>
          <a:p>
            <a:pPr marL="342900" marR="0" lvl="0" indent="-34290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j-ea"/>
            </a:endParaRPr>
          </a:p>
          <a:p>
            <a:pPr marL="342900" marR="0" lvl="0" indent="-34290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j-ea"/>
              </a:rPr>
              <a:t>Compute and print the train and test accuracy</a:t>
            </a: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DBD-8FE0-064D-AF6F-1C3A83BCC811}"/>
              </a:ext>
            </a:extLst>
          </p:cNvPr>
          <p:cNvSpPr txBox="1"/>
          <p:nvPr/>
        </p:nvSpPr>
        <p:spPr>
          <a:xfrm>
            <a:off x="846827" y="5497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F478E-046F-B440-9989-0B2D83B41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589" y="4304371"/>
            <a:ext cx="4874012" cy="2450968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03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520B5-7A28-4E4B-A366-359CEE01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7EACF-72E0-4536-A56C-D89D5ADB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444821"/>
            <a:ext cx="5213431" cy="59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2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Anatomy of artificial neural network (ANN)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FB71-88E3-F947-A3D2-41EE2233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F7C3CA-E837-C9B4-4983-2C0FA9D2D07F}"/>
              </a:ext>
            </a:extLst>
          </p:cNvPr>
          <p:cNvSpPr>
            <a:spLocks noChangeAspect="1"/>
          </p:cNvSpPr>
          <p:nvPr/>
        </p:nvSpPr>
        <p:spPr>
          <a:xfrm>
            <a:off x="4464859" y="1771045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98A1E-A3D8-48E1-36A2-0268FAC23A79}"/>
              </a:ext>
            </a:extLst>
          </p:cNvPr>
          <p:cNvSpPr>
            <a:spLocks noChangeAspect="1"/>
          </p:cNvSpPr>
          <p:nvPr/>
        </p:nvSpPr>
        <p:spPr>
          <a:xfrm>
            <a:off x="9358082" y="3051433"/>
            <a:ext cx="727037" cy="73152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DE1DC-0C02-239D-D9FA-2115DC2114CB}"/>
              </a:ext>
            </a:extLst>
          </p:cNvPr>
          <p:cNvSpPr>
            <a:spLocks noChangeAspect="1"/>
          </p:cNvSpPr>
          <p:nvPr/>
        </p:nvSpPr>
        <p:spPr>
          <a:xfrm>
            <a:off x="4462865" y="2604491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414FE-3776-23DD-56B4-7F6253CA2430}"/>
              </a:ext>
            </a:extLst>
          </p:cNvPr>
          <p:cNvSpPr>
            <a:spLocks noChangeAspect="1"/>
          </p:cNvSpPr>
          <p:nvPr/>
        </p:nvSpPr>
        <p:spPr>
          <a:xfrm>
            <a:off x="4459524" y="343949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14999E-CCA5-F7A6-8221-BCF80E673084}"/>
              </a:ext>
            </a:extLst>
          </p:cNvPr>
          <p:cNvSpPr>
            <a:spLocks noChangeAspect="1"/>
          </p:cNvSpPr>
          <p:nvPr/>
        </p:nvSpPr>
        <p:spPr>
          <a:xfrm>
            <a:off x="4458660" y="427357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9F33D-1E1B-FE88-F847-26204171DB4C}"/>
              </a:ext>
            </a:extLst>
          </p:cNvPr>
          <p:cNvSpPr>
            <a:spLocks noChangeAspect="1"/>
          </p:cNvSpPr>
          <p:nvPr/>
        </p:nvSpPr>
        <p:spPr>
          <a:xfrm>
            <a:off x="7049635" y="1751546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69C96F-6C93-FBFA-C47B-3FC3ACF46ADD}"/>
              </a:ext>
            </a:extLst>
          </p:cNvPr>
          <p:cNvSpPr>
            <a:spLocks noChangeAspect="1"/>
          </p:cNvSpPr>
          <p:nvPr/>
        </p:nvSpPr>
        <p:spPr>
          <a:xfrm>
            <a:off x="7047641" y="2584992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1C258B-EB58-ADFB-D308-EA00417A4FB1}"/>
              </a:ext>
            </a:extLst>
          </p:cNvPr>
          <p:cNvSpPr>
            <a:spLocks noChangeAspect="1"/>
          </p:cNvSpPr>
          <p:nvPr/>
        </p:nvSpPr>
        <p:spPr>
          <a:xfrm>
            <a:off x="7044300" y="341999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F554C6-92C0-F521-8CC6-839F10E597CC}"/>
              </a:ext>
            </a:extLst>
          </p:cNvPr>
          <p:cNvSpPr>
            <a:spLocks noChangeAspect="1"/>
          </p:cNvSpPr>
          <p:nvPr/>
        </p:nvSpPr>
        <p:spPr>
          <a:xfrm>
            <a:off x="7043436" y="425407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303244-5315-E4E2-EBAA-9577033526B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083901" y="2136805"/>
            <a:ext cx="1380958" cy="84067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84B72B-6746-2A09-F19F-3392D086F7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083901" y="2970251"/>
            <a:ext cx="1378964" cy="722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B149F1-A31A-340D-BEAE-246BA0A4941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083901" y="2977476"/>
            <a:ext cx="1375623" cy="8277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688CAB-E4F8-4B53-727B-CA9D254583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083901" y="2977476"/>
            <a:ext cx="1374759" cy="166186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75C66-0605-C65D-7900-321D93DDB21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126041" y="2136805"/>
            <a:ext cx="1338818" cy="172072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EEF939-A6F1-5710-D300-57CCB92134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26041" y="2970251"/>
            <a:ext cx="1336824" cy="88727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F30153-479B-3F28-1B85-80CC1389499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126041" y="3805257"/>
            <a:ext cx="1333483" cy="522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9F6479-098D-E0FC-B0D8-7824C20661F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126041" y="3857526"/>
            <a:ext cx="1332619" cy="78181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92909-21E3-722C-EFE1-8E353F4F1E97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5191896" y="2117306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491F40-84BA-81AA-FDD3-E4DFBFFF576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191896" y="2136805"/>
            <a:ext cx="1855745" cy="81394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91622F-4FC4-B17C-9A3D-4A0D242AE44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5191896" y="2136805"/>
            <a:ext cx="1852404" cy="16489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7C9F7D-8654-1A11-1C0E-981F2A153B0D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5191896" y="2136805"/>
            <a:ext cx="1851540" cy="248303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17714E-0526-4AAA-7310-E7B0AAE88CF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5189902" y="2117306"/>
            <a:ext cx="1859733" cy="85294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BEA634-5CCD-B555-53F9-840AA32E6627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5189902" y="2950752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5BDC61-9455-DB0F-8AEB-D2ECCFC00D75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189902" y="2970251"/>
            <a:ext cx="1854398" cy="81550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229CAD6-7C0E-9576-E550-13CD864ADB6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189902" y="2970251"/>
            <a:ext cx="1853534" cy="16495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014D9D-CFC2-05C3-1175-98768DC8D634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186561" y="2117306"/>
            <a:ext cx="1863074" cy="168795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722FEF-7884-3676-63B4-6401899C6748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5186561" y="2950752"/>
            <a:ext cx="1861080" cy="85450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247D7F-920E-9C8E-D5CB-90CBC8691B2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186561" y="378575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680F76-A872-09DE-555B-823A02F25B7C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186561" y="3805257"/>
            <a:ext cx="1856875" cy="8145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6BF364-B40A-34A9-E198-D16FF6535F4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185697" y="2117306"/>
            <a:ext cx="1863938" cy="252203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E5055D1-8E6E-93FE-2805-B97A6B22E7E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185697" y="2950752"/>
            <a:ext cx="1861944" cy="168858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932E9-5B96-464A-4CEF-AC008EC9F57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185697" y="3785758"/>
            <a:ext cx="1858603" cy="85357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ED323CA-EF84-965F-7EE9-D2E2A233FE5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185697" y="461983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058F695-F403-DEE9-BA64-9257804D00E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764274" y="3417193"/>
            <a:ext cx="1593808" cy="118772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7F6D06-EA8A-51A4-7740-ABE085B56587}"/>
              </a:ext>
            </a:extLst>
          </p:cNvPr>
          <p:cNvCxnSpPr>
            <a:cxnSpLocks/>
            <a:stCxn id="16" idx="6"/>
            <a:endCxn id="7" idx="2"/>
          </p:cNvCxnSpPr>
          <p:nvPr/>
        </p:nvCxnSpPr>
        <p:spPr>
          <a:xfrm flipV="1">
            <a:off x="7771337" y="3417193"/>
            <a:ext cx="1586745" cy="36856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8E22EA-10C2-0742-0190-4BFC9C7E49DB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7774678" y="2950752"/>
            <a:ext cx="1583404" cy="46644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8F516C-C894-0609-B940-5D39263CC43C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7776672" y="2117306"/>
            <a:ext cx="1581410" cy="12998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0295BAB-8B12-D552-47BC-A01F79EC29FC}"/>
              </a:ext>
            </a:extLst>
          </p:cNvPr>
          <p:cNvSpPr txBox="1"/>
          <p:nvPr/>
        </p:nvSpPr>
        <p:spPr>
          <a:xfrm>
            <a:off x="1939079" y="4444921"/>
            <a:ext cx="174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INPUT LAYER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122A01-82D3-85E1-B60A-E9C012D5213C}"/>
              </a:ext>
            </a:extLst>
          </p:cNvPr>
          <p:cNvCxnSpPr>
            <a:cxnSpLocks/>
          </p:cNvCxnSpPr>
          <p:nvPr/>
        </p:nvCxnSpPr>
        <p:spPr>
          <a:xfrm>
            <a:off x="2397734" y="4212547"/>
            <a:ext cx="473317" cy="79255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non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E9AC16-5D6C-68E4-1E2E-1833E6F978FB}"/>
              </a:ext>
            </a:extLst>
          </p:cNvPr>
          <p:cNvCxnSpPr>
            <a:cxnSpLocks/>
          </p:cNvCxnSpPr>
          <p:nvPr/>
        </p:nvCxnSpPr>
        <p:spPr>
          <a:xfrm flipH="1">
            <a:off x="2399004" y="4187627"/>
            <a:ext cx="502001" cy="817470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tailEnd type="non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45ECF91-38B4-CF0B-633B-97B224B0854D}"/>
              </a:ext>
            </a:extLst>
          </p:cNvPr>
          <p:cNvSpPr txBox="1"/>
          <p:nvPr/>
        </p:nvSpPr>
        <p:spPr>
          <a:xfrm>
            <a:off x="8894976" y="4069412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LAYER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26686E-D77A-EBB8-2F44-55174CBA2799}"/>
              </a:ext>
            </a:extLst>
          </p:cNvPr>
          <p:cNvSpPr txBox="1"/>
          <p:nvPr/>
        </p:nvSpPr>
        <p:spPr>
          <a:xfrm>
            <a:off x="3928533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1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0AA83-A998-0267-F143-F643719A4113}"/>
              </a:ext>
            </a:extLst>
          </p:cNvPr>
          <p:cNvSpPr txBox="1"/>
          <p:nvPr/>
        </p:nvSpPr>
        <p:spPr>
          <a:xfrm>
            <a:off x="6365196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5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Anatomy of artificial neural network (ANN)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FB71-88E3-F947-A3D2-41EE2233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F7C3CA-E837-C9B4-4983-2C0FA9D2D07F}"/>
              </a:ext>
            </a:extLst>
          </p:cNvPr>
          <p:cNvSpPr>
            <a:spLocks noChangeAspect="1"/>
          </p:cNvSpPr>
          <p:nvPr/>
        </p:nvSpPr>
        <p:spPr>
          <a:xfrm>
            <a:off x="4464859" y="1771045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98A1E-A3D8-48E1-36A2-0268FAC23A79}"/>
              </a:ext>
            </a:extLst>
          </p:cNvPr>
          <p:cNvSpPr>
            <a:spLocks noChangeAspect="1"/>
          </p:cNvSpPr>
          <p:nvPr/>
        </p:nvSpPr>
        <p:spPr>
          <a:xfrm>
            <a:off x="9358082" y="3051433"/>
            <a:ext cx="727037" cy="73152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DE1DC-0C02-239D-D9FA-2115DC2114CB}"/>
              </a:ext>
            </a:extLst>
          </p:cNvPr>
          <p:cNvSpPr>
            <a:spLocks noChangeAspect="1"/>
          </p:cNvSpPr>
          <p:nvPr/>
        </p:nvSpPr>
        <p:spPr>
          <a:xfrm>
            <a:off x="4462865" y="2604491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414FE-3776-23DD-56B4-7F6253CA2430}"/>
              </a:ext>
            </a:extLst>
          </p:cNvPr>
          <p:cNvSpPr>
            <a:spLocks noChangeAspect="1"/>
          </p:cNvSpPr>
          <p:nvPr/>
        </p:nvSpPr>
        <p:spPr>
          <a:xfrm>
            <a:off x="4459524" y="343949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14999E-CCA5-F7A6-8221-BCF80E673084}"/>
              </a:ext>
            </a:extLst>
          </p:cNvPr>
          <p:cNvSpPr>
            <a:spLocks noChangeAspect="1"/>
          </p:cNvSpPr>
          <p:nvPr/>
        </p:nvSpPr>
        <p:spPr>
          <a:xfrm>
            <a:off x="4458660" y="427357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9F33D-1E1B-FE88-F847-26204171DB4C}"/>
              </a:ext>
            </a:extLst>
          </p:cNvPr>
          <p:cNvSpPr>
            <a:spLocks noChangeAspect="1"/>
          </p:cNvSpPr>
          <p:nvPr/>
        </p:nvSpPr>
        <p:spPr>
          <a:xfrm>
            <a:off x="7049635" y="1751546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69C96F-6C93-FBFA-C47B-3FC3ACF46ADD}"/>
              </a:ext>
            </a:extLst>
          </p:cNvPr>
          <p:cNvSpPr>
            <a:spLocks noChangeAspect="1"/>
          </p:cNvSpPr>
          <p:nvPr/>
        </p:nvSpPr>
        <p:spPr>
          <a:xfrm>
            <a:off x="7047641" y="2584992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1C258B-EB58-ADFB-D308-EA00417A4FB1}"/>
              </a:ext>
            </a:extLst>
          </p:cNvPr>
          <p:cNvSpPr>
            <a:spLocks noChangeAspect="1"/>
          </p:cNvSpPr>
          <p:nvPr/>
        </p:nvSpPr>
        <p:spPr>
          <a:xfrm>
            <a:off x="7044300" y="341999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F554C6-92C0-F521-8CC6-839F10E597CC}"/>
              </a:ext>
            </a:extLst>
          </p:cNvPr>
          <p:cNvSpPr>
            <a:spLocks noChangeAspect="1"/>
          </p:cNvSpPr>
          <p:nvPr/>
        </p:nvSpPr>
        <p:spPr>
          <a:xfrm>
            <a:off x="7043436" y="425407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303244-5315-E4E2-EBAA-9577033526B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083901" y="2136805"/>
            <a:ext cx="1380958" cy="84067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84B72B-6746-2A09-F19F-3392D086F7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083901" y="2970251"/>
            <a:ext cx="1378964" cy="722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B149F1-A31A-340D-BEAE-246BA0A4941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083901" y="2977476"/>
            <a:ext cx="1375623" cy="8277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688CAB-E4F8-4B53-727B-CA9D254583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083901" y="2977476"/>
            <a:ext cx="1374759" cy="166186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75C66-0605-C65D-7900-321D93DDB21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126041" y="2136805"/>
            <a:ext cx="1338818" cy="172072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EEF939-A6F1-5710-D300-57CCB92134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26041" y="2970251"/>
            <a:ext cx="1336824" cy="88727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F30153-479B-3F28-1B85-80CC1389499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126041" y="3805257"/>
            <a:ext cx="1333483" cy="522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9F6479-098D-E0FC-B0D8-7824C20661F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126041" y="3857526"/>
            <a:ext cx="1332619" cy="78181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92909-21E3-722C-EFE1-8E353F4F1E97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5191896" y="2117306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491F40-84BA-81AA-FDD3-E4DFBFFF576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191896" y="2136805"/>
            <a:ext cx="1855745" cy="81394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91622F-4FC4-B17C-9A3D-4A0D242AE44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5191896" y="2136805"/>
            <a:ext cx="1852404" cy="16489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7C9F7D-8654-1A11-1C0E-981F2A153B0D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5191896" y="2136805"/>
            <a:ext cx="1851540" cy="248303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17714E-0526-4AAA-7310-E7B0AAE88CF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5189902" y="2117306"/>
            <a:ext cx="1859733" cy="85294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BEA634-5CCD-B555-53F9-840AA32E6627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5189902" y="2950752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5BDC61-9455-DB0F-8AEB-D2ECCFC00D75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189902" y="2970251"/>
            <a:ext cx="1854398" cy="81550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229CAD6-7C0E-9576-E550-13CD864ADB6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189902" y="2970251"/>
            <a:ext cx="1853534" cy="16495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014D9D-CFC2-05C3-1175-98768DC8D634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186561" y="2117306"/>
            <a:ext cx="1863074" cy="168795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722FEF-7884-3676-63B4-6401899C6748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5186561" y="2950752"/>
            <a:ext cx="1861080" cy="85450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247D7F-920E-9C8E-D5CB-90CBC8691B2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186561" y="378575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680F76-A872-09DE-555B-823A02F25B7C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186561" y="3805257"/>
            <a:ext cx="1856875" cy="8145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6BF364-B40A-34A9-E198-D16FF6535F4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185697" y="2117306"/>
            <a:ext cx="1863938" cy="252203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E5055D1-8E6E-93FE-2805-B97A6B22E7E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185697" y="2950752"/>
            <a:ext cx="1861944" cy="168858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932E9-5B96-464A-4CEF-AC008EC9F57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185697" y="3785758"/>
            <a:ext cx="1858603" cy="85357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ED323CA-EF84-965F-7EE9-D2E2A233FE5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185697" y="461983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058F695-F403-DEE9-BA64-9257804D00E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764274" y="3417193"/>
            <a:ext cx="1593808" cy="118772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7F6D06-EA8A-51A4-7740-ABE085B56587}"/>
              </a:ext>
            </a:extLst>
          </p:cNvPr>
          <p:cNvCxnSpPr>
            <a:cxnSpLocks/>
            <a:stCxn id="16" idx="6"/>
            <a:endCxn id="7" idx="2"/>
          </p:cNvCxnSpPr>
          <p:nvPr/>
        </p:nvCxnSpPr>
        <p:spPr>
          <a:xfrm flipV="1">
            <a:off x="7771337" y="3417193"/>
            <a:ext cx="1586745" cy="36856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8E22EA-10C2-0742-0190-4BFC9C7E49DB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7774678" y="2950752"/>
            <a:ext cx="1583404" cy="46644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8F516C-C894-0609-B940-5D39263CC43C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7776672" y="2117306"/>
            <a:ext cx="1581410" cy="12998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0295BAB-8B12-D552-47BC-A01F79EC29FC}"/>
              </a:ext>
            </a:extLst>
          </p:cNvPr>
          <p:cNvSpPr txBox="1"/>
          <p:nvPr/>
        </p:nvSpPr>
        <p:spPr>
          <a:xfrm>
            <a:off x="1890456" y="3235260"/>
            <a:ext cx="174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INPUT</a:t>
            </a:r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7CE1FC4-15F3-EBD2-C2AD-63C512AB7943}"/>
              </a:ext>
            </a:extLst>
          </p:cNvPr>
          <p:cNvSpPr txBox="1"/>
          <p:nvPr/>
        </p:nvSpPr>
        <p:spPr>
          <a:xfrm>
            <a:off x="3928533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1</a:t>
            </a:r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441E0E-2CDB-29A3-4B54-9149679A2296}"/>
              </a:ext>
            </a:extLst>
          </p:cNvPr>
          <p:cNvSpPr txBox="1"/>
          <p:nvPr/>
        </p:nvSpPr>
        <p:spPr>
          <a:xfrm>
            <a:off x="6365196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2</a:t>
            </a:r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1933E4E-0C63-050E-910C-E216F110A902}"/>
              </a:ext>
            </a:extLst>
          </p:cNvPr>
          <p:cNvSpPr txBox="1"/>
          <p:nvPr/>
        </p:nvSpPr>
        <p:spPr>
          <a:xfrm>
            <a:off x="8894976" y="4069412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LAYER</a:t>
            </a:r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091FF10-DAA6-93B5-A1C3-F69DEF105201}"/>
              </a:ext>
            </a:extLst>
          </p:cNvPr>
          <p:cNvSpPr/>
          <p:nvPr/>
        </p:nvSpPr>
        <p:spPr>
          <a:xfrm>
            <a:off x="344530" y="875331"/>
            <a:ext cx="3070013" cy="1441750"/>
          </a:xfrm>
          <a:prstGeom prst="wedgeRoundRectCallout">
            <a:avLst>
              <a:gd name="adj1" fmla="val 18833"/>
              <a:gd name="adj2" fmla="val 112642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Karla" pitchFamily="2" charset="0"/>
              </a:rPr>
              <a:t>Size of the </a:t>
            </a:r>
            <a:r>
              <a:rPr lang="en-US" sz="2000" b="1" dirty="0">
                <a:solidFill>
                  <a:schemeClr val="bg1"/>
                </a:solidFill>
                <a:latin typeface="Karla" pitchFamily="2" charset="0"/>
              </a:rPr>
              <a:t>INPUT </a:t>
            </a:r>
            <a:r>
              <a:rPr lang="en-US" sz="2000" dirty="0">
                <a:solidFill>
                  <a:schemeClr val="bg1"/>
                </a:solidFill>
                <a:latin typeface="Karla" pitchFamily="2" charset="0"/>
              </a:rPr>
              <a:t>is specified by the data </a:t>
            </a:r>
          </a:p>
        </p:txBody>
      </p:sp>
    </p:spTree>
    <p:extLst>
      <p:ext uri="{BB962C8B-B14F-4D97-AF65-F5344CB8AC3E}">
        <p14:creationId xmlns:p14="http://schemas.microsoft.com/office/powerpoint/2010/main" val="181350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Karla Medium" panose="020B0004030503030003" pitchFamily="34" charset="77"/>
              </a:rPr>
              <a:t>Anatomy of artificial neural network (ANN)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FB71-88E3-F947-A3D2-41EE2233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F7C3CA-E837-C9B4-4983-2C0FA9D2D07F}"/>
              </a:ext>
            </a:extLst>
          </p:cNvPr>
          <p:cNvSpPr>
            <a:spLocks noChangeAspect="1"/>
          </p:cNvSpPr>
          <p:nvPr/>
        </p:nvSpPr>
        <p:spPr>
          <a:xfrm>
            <a:off x="4464859" y="1771045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D98A1E-A3D8-48E1-36A2-0268FAC23A79}"/>
              </a:ext>
            </a:extLst>
          </p:cNvPr>
          <p:cNvSpPr>
            <a:spLocks noChangeAspect="1"/>
          </p:cNvSpPr>
          <p:nvPr/>
        </p:nvSpPr>
        <p:spPr>
          <a:xfrm>
            <a:off x="9358082" y="3051433"/>
            <a:ext cx="727037" cy="73152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EDE1DC-0C02-239D-D9FA-2115DC2114CB}"/>
              </a:ext>
            </a:extLst>
          </p:cNvPr>
          <p:cNvSpPr>
            <a:spLocks noChangeAspect="1"/>
          </p:cNvSpPr>
          <p:nvPr/>
        </p:nvSpPr>
        <p:spPr>
          <a:xfrm>
            <a:off x="4462865" y="2604491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414FE-3776-23DD-56B4-7F6253CA2430}"/>
              </a:ext>
            </a:extLst>
          </p:cNvPr>
          <p:cNvSpPr>
            <a:spLocks noChangeAspect="1"/>
          </p:cNvSpPr>
          <p:nvPr/>
        </p:nvSpPr>
        <p:spPr>
          <a:xfrm>
            <a:off x="4459524" y="343949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14999E-CCA5-F7A6-8221-BCF80E673084}"/>
              </a:ext>
            </a:extLst>
          </p:cNvPr>
          <p:cNvSpPr>
            <a:spLocks noChangeAspect="1"/>
          </p:cNvSpPr>
          <p:nvPr/>
        </p:nvSpPr>
        <p:spPr>
          <a:xfrm>
            <a:off x="4458660" y="4273577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9F33D-1E1B-FE88-F847-26204171DB4C}"/>
              </a:ext>
            </a:extLst>
          </p:cNvPr>
          <p:cNvSpPr>
            <a:spLocks noChangeAspect="1"/>
          </p:cNvSpPr>
          <p:nvPr/>
        </p:nvSpPr>
        <p:spPr>
          <a:xfrm>
            <a:off x="7049635" y="1751546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69C96F-6C93-FBFA-C47B-3FC3ACF46ADD}"/>
              </a:ext>
            </a:extLst>
          </p:cNvPr>
          <p:cNvSpPr>
            <a:spLocks noChangeAspect="1"/>
          </p:cNvSpPr>
          <p:nvPr/>
        </p:nvSpPr>
        <p:spPr>
          <a:xfrm>
            <a:off x="7047641" y="2584992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1C258B-EB58-ADFB-D308-EA00417A4FB1}"/>
              </a:ext>
            </a:extLst>
          </p:cNvPr>
          <p:cNvSpPr>
            <a:spLocks noChangeAspect="1"/>
          </p:cNvSpPr>
          <p:nvPr/>
        </p:nvSpPr>
        <p:spPr>
          <a:xfrm>
            <a:off x="7044300" y="341999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F554C6-92C0-F521-8CC6-839F10E597CC}"/>
              </a:ext>
            </a:extLst>
          </p:cNvPr>
          <p:cNvSpPr>
            <a:spLocks noChangeAspect="1"/>
          </p:cNvSpPr>
          <p:nvPr/>
        </p:nvSpPr>
        <p:spPr>
          <a:xfrm>
            <a:off x="7043436" y="4254078"/>
            <a:ext cx="727037" cy="73152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303244-5315-E4E2-EBAA-9577033526B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083901" y="2136805"/>
            <a:ext cx="1380958" cy="84067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84B72B-6746-2A09-F19F-3392D086F7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083901" y="2970251"/>
            <a:ext cx="1378964" cy="722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B149F1-A31A-340D-BEAE-246BA0A4941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083901" y="2977476"/>
            <a:ext cx="1375623" cy="8277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688CAB-E4F8-4B53-727B-CA9D254583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083901" y="2977476"/>
            <a:ext cx="1374759" cy="166186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475C66-0605-C65D-7900-321D93DDB21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126041" y="2136805"/>
            <a:ext cx="1338818" cy="172072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EEF939-A6F1-5710-D300-57CCB92134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126041" y="2970251"/>
            <a:ext cx="1336824" cy="88727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F30153-479B-3F28-1B85-80CC1389499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126041" y="3805257"/>
            <a:ext cx="1333483" cy="522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9F6479-098D-E0FC-B0D8-7824C20661F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126041" y="3857526"/>
            <a:ext cx="1332619" cy="78181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92909-21E3-722C-EFE1-8E353F4F1E97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5191896" y="2117306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491F40-84BA-81AA-FDD3-E4DFBFFF576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191896" y="2136805"/>
            <a:ext cx="1855745" cy="81394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91622F-4FC4-B17C-9A3D-4A0D242AE44D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5191896" y="2136805"/>
            <a:ext cx="1852404" cy="16489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7C9F7D-8654-1A11-1C0E-981F2A153B0D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5191896" y="2136805"/>
            <a:ext cx="1851540" cy="248303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17714E-0526-4AAA-7310-E7B0AAE88CF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5189902" y="2117306"/>
            <a:ext cx="1859733" cy="85294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DBEA634-5CCD-B555-53F9-840AA32E6627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5189902" y="2950752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5BDC61-9455-DB0F-8AEB-D2ECCFC00D75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5189902" y="2970251"/>
            <a:ext cx="1854398" cy="81550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229CAD6-7C0E-9576-E550-13CD864ADB68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5189902" y="2970251"/>
            <a:ext cx="1853534" cy="16495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014D9D-CFC2-05C3-1175-98768DC8D634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5186561" y="2117306"/>
            <a:ext cx="1863074" cy="168795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722FEF-7884-3676-63B4-6401899C6748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5186561" y="2950752"/>
            <a:ext cx="1861080" cy="85450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247D7F-920E-9C8E-D5CB-90CBC8691B29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 flipV="1">
            <a:off x="5186561" y="378575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680F76-A872-09DE-555B-823A02F25B7C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186561" y="3805257"/>
            <a:ext cx="1856875" cy="81458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86BF364-B40A-34A9-E198-D16FF6535F41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185697" y="2117306"/>
            <a:ext cx="1863938" cy="252203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E5055D1-8E6E-93FE-2805-B97A6B22E7E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185697" y="2950752"/>
            <a:ext cx="1861944" cy="168858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932E9-5B96-464A-4CEF-AC008EC9F57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5185697" y="3785758"/>
            <a:ext cx="1858603" cy="85357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ED323CA-EF84-965F-7EE9-D2E2A233FE5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185697" y="4619838"/>
            <a:ext cx="1857739" cy="1949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058F695-F403-DEE9-BA64-9257804D00E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764274" y="3417193"/>
            <a:ext cx="1593808" cy="118772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7F6D06-EA8A-51A4-7740-ABE085B56587}"/>
              </a:ext>
            </a:extLst>
          </p:cNvPr>
          <p:cNvCxnSpPr>
            <a:cxnSpLocks/>
            <a:stCxn id="16" idx="6"/>
            <a:endCxn id="7" idx="2"/>
          </p:cNvCxnSpPr>
          <p:nvPr/>
        </p:nvCxnSpPr>
        <p:spPr>
          <a:xfrm flipV="1">
            <a:off x="7771337" y="3417193"/>
            <a:ext cx="1586745" cy="36856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8E22EA-10C2-0742-0190-4BFC9C7E49DB}"/>
              </a:ext>
            </a:extLst>
          </p:cNvPr>
          <p:cNvCxnSpPr>
            <a:cxnSpLocks/>
            <a:stCxn id="14" idx="6"/>
            <a:endCxn id="7" idx="2"/>
          </p:cNvCxnSpPr>
          <p:nvPr/>
        </p:nvCxnSpPr>
        <p:spPr>
          <a:xfrm>
            <a:off x="7774678" y="2950752"/>
            <a:ext cx="1583404" cy="46644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8F516C-C894-0609-B940-5D39263CC43C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7776672" y="2117306"/>
            <a:ext cx="1581410" cy="129988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0295BAB-8B12-D552-47BC-A01F79EC29FC}"/>
              </a:ext>
            </a:extLst>
          </p:cNvPr>
          <p:cNvSpPr txBox="1"/>
          <p:nvPr/>
        </p:nvSpPr>
        <p:spPr>
          <a:xfrm>
            <a:off x="1890456" y="3235260"/>
            <a:ext cx="174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INPUT</a:t>
            </a:r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7CE1FC4-15F3-EBD2-C2AD-63C512AB7943}"/>
              </a:ext>
            </a:extLst>
          </p:cNvPr>
          <p:cNvSpPr txBox="1"/>
          <p:nvPr/>
        </p:nvSpPr>
        <p:spPr>
          <a:xfrm>
            <a:off x="3928533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1</a:t>
            </a:r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441E0E-2CDB-29A3-4B54-9149679A2296}"/>
              </a:ext>
            </a:extLst>
          </p:cNvPr>
          <p:cNvSpPr txBox="1"/>
          <p:nvPr/>
        </p:nvSpPr>
        <p:spPr>
          <a:xfrm>
            <a:off x="6365196" y="5190827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HIDDEN LAYER 2</a:t>
            </a:r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1933E4E-0C63-050E-910C-E216F110A902}"/>
              </a:ext>
            </a:extLst>
          </p:cNvPr>
          <p:cNvSpPr txBox="1"/>
          <p:nvPr/>
        </p:nvSpPr>
        <p:spPr>
          <a:xfrm>
            <a:off x="8894976" y="4069412"/>
            <a:ext cx="2015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OUTPUT LAYER</a:t>
            </a:r>
            <a:endParaRPr lang="en-US"/>
          </a:p>
        </p:txBody>
      </p:sp>
      <p:sp>
        <p:nvSpPr>
          <p:cNvPr id="5" name="Rounded Rectangular Callout 3">
            <a:extLst>
              <a:ext uri="{FF2B5EF4-FFF2-40B4-BE49-F238E27FC236}">
                <a16:creationId xmlns:a16="http://schemas.microsoft.com/office/drawing/2014/main" id="{99D9DCFC-2822-627C-33E7-FBE6BF2280CC}"/>
              </a:ext>
            </a:extLst>
          </p:cNvPr>
          <p:cNvSpPr/>
          <p:nvPr/>
        </p:nvSpPr>
        <p:spPr>
          <a:xfrm>
            <a:off x="534274" y="963607"/>
            <a:ext cx="2549627" cy="1325367"/>
          </a:xfrm>
          <a:prstGeom prst="wedgeRoundRectCallout">
            <a:avLst>
              <a:gd name="adj1" fmla="val 98433"/>
              <a:gd name="adj2" fmla="val 36919"/>
              <a:gd name="adj3" fmla="val 16667"/>
            </a:avLst>
          </a:prstGeom>
          <a:solidFill>
            <a:srgbClr val="4F81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Karla" pitchFamily="2" charset="0"/>
              </a:rPr>
              <a:t>What activation function?</a:t>
            </a:r>
          </a:p>
        </p:txBody>
      </p:sp>
    </p:spTree>
    <p:extLst>
      <p:ext uri="{BB962C8B-B14F-4D97-AF65-F5344CB8AC3E}">
        <p14:creationId xmlns:p14="http://schemas.microsoft.com/office/powerpoint/2010/main" val="1289595629"/>
      </p:ext>
    </p:extLst>
  </p:cSld>
  <p:clrMapOvr>
    <a:masterClrMapping/>
  </p:clrMapOvr>
</p:sld>
</file>

<file path=ppt/theme/theme1.xml><?xml version="1.0" encoding="utf-8"?>
<a:theme xmlns:a="http://schemas.openxmlformats.org/drawingml/2006/main" name="5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s Part A - Introduction to ANN and Perceptron.pptx" id="{D8D65772-AACE-4CB9-A97C-9DEBA6FF8CB0}" vid="{D79D52FC-38A1-4498-89C1-BCB9F4E50FD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IgnacioAI2C3</Template>
  <TotalTime>211</TotalTime>
  <Words>2123</Words>
  <Application>Microsoft Macintosh PowerPoint</Application>
  <PresentationFormat>Widescreen</PresentationFormat>
  <Paragraphs>590</Paragraphs>
  <Slides>64</Slides>
  <Notes>6</Notes>
  <HiddenSlides>4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Karla</vt:lpstr>
      <vt:lpstr>Arial</vt:lpstr>
      <vt:lpstr>Chalkboard</vt:lpstr>
      <vt:lpstr>Open Sans</vt:lpstr>
      <vt:lpstr>Calibri</vt:lpstr>
      <vt:lpstr>Cambria Math</vt:lpstr>
      <vt:lpstr>Karla Medium</vt:lpstr>
      <vt:lpstr>5_GEC_template</vt:lpstr>
      <vt:lpstr>Theme2</vt:lpstr>
      <vt:lpstr>PowerPoint Presentation</vt:lpstr>
      <vt:lpstr>Outline  </vt:lpstr>
      <vt:lpstr>Outline  </vt:lpstr>
      <vt:lpstr>Graphical representation of simple functions</vt:lpstr>
      <vt:lpstr>The zoo of neural network architectures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Design Choices</vt:lpstr>
      <vt:lpstr>Activation Function</vt:lpstr>
      <vt:lpstr>Quiz Time</vt:lpstr>
      <vt:lpstr>Quiz Time</vt:lpstr>
      <vt:lpstr>Activation function for hidden layers (not for the output unit)</vt:lpstr>
      <vt:lpstr>Sigmoid, σ() (aka logistic) and tanh</vt:lpstr>
      <vt:lpstr>Rectified Linear Unit, ReLU(), Exponential ReLU (ELU)</vt:lpstr>
      <vt:lpstr>Softplus and Swish</vt:lpstr>
      <vt:lpstr>TL; DR</vt:lpstr>
      <vt:lpstr>Design Choices</vt:lpstr>
      <vt:lpstr>Loss Function</vt:lpstr>
      <vt:lpstr>Loss Function</vt:lpstr>
      <vt:lpstr>Loss Function</vt:lpstr>
      <vt:lpstr>Design Choices</vt:lpstr>
      <vt:lpstr>Output Units</vt:lpstr>
      <vt:lpstr>Output Units</vt:lpstr>
      <vt:lpstr>Output Units - Binary Classification </vt:lpstr>
      <vt:lpstr>Output Units - Binary Classification </vt:lpstr>
      <vt:lpstr>Output Units - Binary Classification </vt:lpstr>
      <vt:lpstr>Output Units</vt:lpstr>
      <vt:lpstr>Output Units</vt:lpstr>
      <vt:lpstr>Output Units – Multiclass Classification (ex: 3 classes)</vt:lpstr>
      <vt:lpstr>Output Units – Multiclass Classification (ex: 3 classes)</vt:lpstr>
      <vt:lpstr>Output Units – Multiclass Classification (ex: 3 classes)</vt:lpstr>
      <vt:lpstr>Output Units</vt:lpstr>
      <vt:lpstr>Output Units</vt:lpstr>
      <vt:lpstr>Output Units - Regression</vt:lpstr>
      <vt:lpstr>Output Units - Regression</vt:lpstr>
      <vt:lpstr>Output Units</vt:lpstr>
      <vt:lpstr>Design Choices</vt:lpstr>
      <vt:lpstr>Architecture</vt:lpstr>
      <vt:lpstr>Number of nodes</vt:lpstr>
      <vt:lpstr>Number of nodes</vt:lpstr>
      <vt:lpstr>Layers</vt:lpstr>
      <vt:lpstr>Layers</vt:lpstr>
      <vt:lpstr>Neural Networks as Universal Approximators</vt:lpstr>
      <vt:lpstr>Layers</vt:lpstr>
      <vt:lpstr>Quiz Time</vt:lpstr>
      <vt:lpstr>Quiz Time</vt:lpstr>
      <vt:lpstr>Why layers? </vt:lpstr>
      <vt:lpstr>PowerPoint Presentation</vt:lpstr>
      <vt:lpstr>PowerPoint Presentation</vt:lpstr>
      <vt:lpstr>PowerPoint Presentation</vt:lpstr>
      <vt:lpstr>Depth Intuition</vt:lpstr>
      <vt:lpstr>Shallow vs Deep Nets</vt:lpstr>
      <vt:lpstr>Shallow vs Deep Nets</vt:lpstr>
      <vt:lpstr>Shallow vs Deep Nets</vt:lpstr>
      <vt:lpstr>Shallow vs Deep Nets</vt:lpstr>
      <vt:lpstr>Thank you! </vt:lpstr>
      <vt:lpstr> 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12</cp:revision>
  <cp:lastPrinted>2020-06-12T10:13:14Z</cp:lastPrinted>
  <dcterms:created xsi:type="dcterms:W3CDTF">2017-11-02T16:57:55Z</dcterms:created>
  <dcterms:modified xsi:type="dcterms:W3CDTF">2024-06-03T15:22:07Z</dcterms:modified>
</cp:coreProperties>
</file>